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ink/ink11.xml" ContentType="application/inkml+xml"/>
  <Override PartName="/ppt/notesSlides/notesSlide29.xml" ContentType="application/vnd.openxmlformats-officedocument.presentationml.notesSlide+xml"/>
  <Override PartName="/ppt/ink/ink12.xml" ContentType="application/inkml+xml"/>
  <Override PartName="/ppt/ink/ink13.xml" ContentType="application/inkml+xml"/>
  <Override PartName="/ppt/notesSlides/notesSlide30.xml" ContentType="application/vnd.openxmlformats-officedocument.presentationml.notesSlide+xml"/>
  <Override PartName="/ppt/ink/ink14.xml" ContentType="application/inkml+xml"/>
  <Override PartName="/ppt/ink/ink15.xml" ContentType="application/inkml+xml"/>
  <Override PartName="/ppt/notesSlides/notesSlide31.xml" ContentType="application/vnd.openxmlformats-officedocument.presentationml.notesSlide+xml"/>
  <Override PartName="/ppt/ink/ink16.xml" ContentType="application/inkml+xml"/>
  <Override PartName="/ppt/ink/ink17.xml" ContentType="application/inkml+xml"/>
  <Override PartName="/ppt/ink/ink18.xml" ContentType="application/inkml+xml"/>
  <Override PartName="/ppt/notesSlides/notesSlide32.xml" ContentType="application/vnd.openxmlformats-officedocument.presentationml.notesSlide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  <p:sldMasterId id="2147483650" r:id="rId2"/>
  </p:sldMasterIdLst>
  <p:notesMasterIdLst>
    <p:notesMasterId r:id="rId47"/>
  </p:notesMasterIdLst>
  <p:sldIdLst>
    <p:sldId id="256" r:id="rId3"/>
    <p:sldId id="289" r:id="rId4"/>
    <p:sldId id="290" r:id="rId5"/>
    <p:sldId id="291" r:id="rId6"/>
    <p:sldId id="292" r:id="rId7"/>
    <p:sldId id="293" r:id="rId8"/>
    <p:sldId id="296" r:id="rId9"/>
    <p:sldId id="297" r:id="rId10"/>
    <p:sldId id="298" r:id="rId11"/>
    <p:sldId id="299" r:id="rId12"/>
    <p:sldId id="300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94" r:id="rId40"/>
    <p:sldId id="295" r:id="rId41"/>
    <p:sldId id="284" r:id="rId42"/>
    <p:sldId id="285" r:id="rId43"/>
    <p:sldId id="286" r:id="rId44"/>
    <p:sldId id="287" r:id="rId45"/>
    <p:sldId id="288" r:id="rId4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8" roundtripDataSignature="AMtx7mhWTNvipIf9yh0DNpc3DeQayHQR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7C06B53E-8B3C-4582-8B8C-3DDFF64DD4E6}">
  <a:tblStyle styleId="{7C06B53E-8B3C-4582-8B8C-3DDFF64DD4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6" d="100"/>
          <a:sy n="76" d="100"/>
        </p:scale>
        <p:origin x="-1194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customschemas.google.com/relationships/presentationmetadata" Target="metadata"/><Relationship Id="rId8" Type="http://schemas.openxmlformats.org/officeDocument/2006/relationships/slide" Target="slides/slide6.xml"/><Relationship Id="rId51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39:36.1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3258 5659 118,'0'0'418,"0"0"-392,0 0-11,0 0 56,0 0 41,0 0 0,51-27-28,-51 27-25,0 0-10,0 0-14,0-3 18,-6 3-19,-6 0-16,-9 0-13,-1 0-2,-4 0 1,-1 0-3,-5 0 1,2 0-2,0 5 0,-7 1 0,3 0 0,2-1-3,1 1-6,1 0 8,0 2-1,-1 1-2,-2 3-2,-3 3-4,0-1 7,-1 1 2,-3-1-3,1 1 0,3-3-8,3-1 7,2 0 2,7-1 1,5-1 1,7-2 0,1 3 0,4-3-4,3 3 2,-1-1-2,2 4 4,-6 4-1,2-1 4,-1 5-3,-4 0 1,2 1 0,1 2 1,1-2 0,-1 4-1,-4 3 0,4 0 0,-4 2 0,-2 8 5,4 2 0,1 4 8,1 0-1,4 0-8,2 0 1,0 0 4,3 1-1,0-1 2,0 0 2,0 0 2,0 2-7,0 4 5,-4 2-4,4 0 0,0 3 6,0-1 2,0-4-6,10 3 2,-2-4-7,1-9-1,-2 0 13,2-8 2,-3-1 10,2-9-9,-5 1-6,0-4 14,1-9-8,-4-2 3,0-6-1,0-3 6,0 0 16,0 0 15,0 0 5,0 0-8,0 0-20,0 0-3,0 3-16,0-3-11,0 3-1,0-2-5,0 0-1,0 1-1,-4 1-2,4 6 4,-3 4 0,-5 7 0,1 3 0,2 3 1,-1 2-1,-1 1-1,1-1 1,0 4 0,4 4-7,-4 7 0,3 14 7,-7 13-1,0 8-6,-2 11 5,-2 4-5,5 10 2,6-4-1,3-2-17,0-1 15,0-6 6,0-3 1,0-6 0,0-7-14,0-9 8,0-12 0,0-7-6,0 1-8,0-7-8,-7-4-21,1-6-49,-3-10-85,3-17-53,1-10-215</inkml:trace>
  <inkml:trace contextRef="#ctx0" brushRef="#br0" timeOffset="2225.6017">3203 5692 134,'0'0'128,"0"0"-81,0 0-23,0 0 71,0 0-17,0 0-19,22 29-27,-14-24 1,14 2 10,3-4 15,14-1 7,16-2-6,14 0-35,16-8-3,12-7-13,16-4 1,11 0-4,3-2 1,6-3-6,-1 1 0,-5-1 2,6 0-3,1-2 2,-1 2 5,3-3-6,1 4 0,-4 0-7,-2 1 7,-9 5 2,-8 0-2,-10 4 0,-7 5 2,-9 2 2,-7 3-4,-3 1 0,6 2-1,-5 0 1,2 0 0,-4 0 2,-5 5-3,-8 3 1,-7 2 0,-8-1-1,-1-5 1,1 2 0,3-6 0,-1 0-3,4 0-1,0 0 3,2-6 1,-2-2 5,-1 5-3,-2 3 5,-6 0 0,-4 0 0,-6 0 3,-7 0 1,6 3 13,-2 4-1,4-2-1,1 4 11,2-2-9,1 1-11,-2 1 15,0-1 2,0 2 31,-2-1 34,-11-3 0,-11 0-30,-8-3-38,-7-1-24,0-2 31,0 3 37,0-3-21,0 0-45,0 0-4,-4 2 6,3 0 10,1-1-10,0-1-5,0 1-2,0-1 0,0 0 3,0 0-2,0 0-2,0 0-2,0 0-14,13 0 2,17 0-4,18 0 19,18 0 0,16 0-17,9 0-21,9 0-4,4-1 4,5-7 10,9-3-5,9-3 1,3-3 3,6 3 10,-2-2 5,-1 6 13,-1 0 1,-2 3-2,1 5-2,-1 2 2,-5 0 2,-4 0-6,-9 0-10,1 0-37,-7 0-16,-9 0 25,-6 0 26,-6 0 18,3 0 5,3-3-2,6 1-3,0 0 2,1-1 0,-4-1-4,-3 1 4,-2-4 3,4 3-4,8 1 0,13 3 8,13-1-9,13 1-4,5-2 2,-2 1-23,-10-1-8,-14 0 29,-13 2 3,-15-2 2,-7-3-2,3 1 1,3-5-4,1 1-5,5-3 5,-2 2 3,-2 1 1,-5 0 0,-7 2 3,-12 3-3,1-1 4,-8 4 7,8 0 22,1 0-13,10 4-1,7 2-4,1 5-3,0-3-6,-12 1-3,-3 0-3,-6 2 0,-1 3 0,-2 0-1,-5 2-3,-3 0 3,-9-4-5,0 0 6,-5 0 1,-3 0-1,-4-3 0,-2 2 3,-3-2-1,-1-1-2,3 4-2,-4-1 2,5 0 0,-3 2 0,-4 0 3,-4 2 1,-2 2-2,3-1 13,0 7-6,6-1 0,4 1-2,-2 5-3,5 0-1,-4 3 12,-2 5 3,-3 6-5,-6 3-10,0 7 11,-3 3 8,2 6-7,-3 7 4,6 6-3,-5 9 3,1 6-7,-3 3 3,-2 3 1,-5 1-6,1 2 10,-2 3-3,-5 10-5,0-1 2,-3 10-5,0-2 9,0 0 2,0 5-13,-9-2-2,-3-4-1,1-2-1,2-1 9,-2-3-6,-6-5-5,-1-3-1,2-11 8,-8-6-8,4-3 1,-5-5 4,3-5-7,-4-7 2,1-3-4,2-8-25,2-5-17,-2-13-74,-7-13-187,-7-21-377</inkml:trace>
  <inkml:trace contextRef="#ctx0" brushRef="#br0" timeOffset="4004.0395">2368 8986 486,'0'0'22,"0"0"-18,0 0-4,0 0 0,0 0 2,0 0 18,0-20-1,0 20-6,0 0-11,0 0 9,0 0 17,0 0 13,0 0 3,0 0-2,0 0-8,-3 0-9,1 6 0,-4 3 2,3 2 10,-3 4-4,0 4-1,-1 4 0,1 7-6,0 2 1,3 8-6,-2-1-9,2 3-3,3 0 4,0 0 1,0-2 2,3 3 5,5 6-1,-2 9-1,0 3-8,-2 8-3,-4-3 1,3 1-6,0-11-2,0-6 3,6-11-4,-1-5 0,5-4 0,-2-5-1,3-2 2,0-4-1,2-2 0,-1-4-3,6-2-4,1-5 4,4-3 0,7-3 6,5 0 8,4 0-5,7-6 1,4-7-1,5 4-6,10-1 0,4 0 3,-5 8-4,-2 2 1,-3 0 0,-7 0 2,-3 0-2,3 0 0,-2 0 0,5-2-1,3-1-5,-3-1 1,-1 1 4,-8 1-7,-7 2 4,-11 0 0,-7 0 3,-5 0 0,-8 0-4,1 0 2,1 2 3,-2 2-1,8-1 2,-4 0-2,1-1-1,-2 0 2,2 1 0,-7 0-6,2 1 5,-1-1 0,-4-3-6,3 4-5,-6-1-2,-1-1 6,3 3-6,-2 0 1,8 2 8,0 0-22,18 1-114,11-6-146,5-2-369</inkml:trace>
  <inkml:trace contextRef="#ctx0" brushRef="#br0" timeOffset="5851.0085">3862 10139 561,'0'0'0,"0"0"9,0 0-9,0 0 26,0 0 16,0 0 2,0 0-5,109-14-23,-73 24 9,7 6 5,9 6-16,8 0-10,13 4-2,12-3 4,15 1-6,7-7-2,10-3 2,8-5 5,8-3-4,7-4 5,2-2-5,4 0 1,-4 0-3,-2-5 1,-6-5 0,-7 0-3,-6 0 6,-2 3-3,1 1 1,0-2 3,3-1-4,1-1 1,-1 4 0,-12 3 4,-4 0-4,-13 1-2,-16-1 4,-7 3-2,-9 0 1,-3-2 3,-10 1 13,-10-1 14,-5 1 3,-4 1-9,-8 0 13,-5 0 16,-7 0 20,-7 0 1,-3 0-3,0 0 11,0 0-9,0 0 0,0 0 1,0 0-13,0 0-7,-6 0 0,3 0-29,-1 0-24,4 0 2,-3 0 20,3 0-4,0 0-4,0 0-12,0 0-1,0 0-1,0 0-1,0 0-2,0 0 4,0 0-4,0 0-3,0 0 1,0 0 1,0 0-4,3 0-9,1 0-14,-1 0 4,3 0-16,13 1-20,31 11-6,30-2 51,38-2-7,34-6-41,23-2-24,17-3 0,8-10 42,6-1 14,-2-2 3,2-4-13,-6 3-43,-3-5 17,0-1 16,-6-1 24,1 4 21,-10 1 5,-14 2-1,-8 0 4,-24 5-4,-15-3 2,-14-1 0,-7-3 8,-2-1-5,9 0 11,6 1 6,1 2-2,6 3-2,1-2 0,-1 2-15,2 2 10,3-2-8,-5 4-3,-3 1 0,-3-4-27,6-1-26,2 2 33,3-5-3,-2 3-12,-15 3 20,-5-1 15,-9 2-3,-7-4 3,-6 2 0,-2-1 7,-6-4-5,0 1 2,0-4 5,4-6-9,7 2 6,3 1-6,-2 0 15,-11 7-6,-11 2 2,-15 0 7,-14 3 9,-4 0-7,0 0 2,-2 5-13,9-1-5,6 0-4,8 2-1,0 1-3,-1 1-4,-5 3-7,-6 0 13,-9 0 2,-15 0 2,-2 0 2,1 0-4,-1 0 0,2 0 0,3 0 1,1-7 2,7 1 1,-4-3 5,2-5 3,-8 4 17,-7 3-8,-2 0 27,0 4 17,-4 0-6,3-3-40,5-2-18,0 5 0,7-3-1,6 3 2,9-4-2,4 3 1,-2 1 2,-5 0-3,-4-1 4,-5 0 6,3 1 1,1 0-6,-1 1-1,-5 2-4,-6-3-2,-7 1 2,-2-1 4,-4 0-4,0-3-52,-30-4-164,-8-2-117,-8 1-345</inkml:trace>
  <inkml:trace contextRef="#ctx0" brushRef="#br0" timeOffset="10582.0367">8431 4830 82,'0'0'73,"0"0"-53,0 0 4,0 0 37,0 0 5,0 0-1,0 0-4,-3 0-10,3 0 0,-3 0-15,3 0-6,0 0-4,0 0 9,0 0-7,0 0 1,0 0 4,0 0-7,0-2-15,6-2-10,13-6 6,11 3 10,6-5-15,10-1-2,8-3 2,8-4-5,15-4 5,12 0-2,8-6 2,4 2-2,2-2 0,-2 4-25,-10 1 22,-6 7 5,-11 1-2,-8 7 0,-11 2 0,0-1-7,-6 1 2,-2 2 5,3-2-6,5-4 1,8-3 4,7-2-9,12-3-5,-1 0-9,0 3 16,-3 2 8,-6-2 0,-8 5 0,5 0 9,-1-1-9,3-1 0,1 0-1,6-1-6,3 0 5,5-2-4,0 3-25,2-2 4,-1 3 9,-5 0 15,-4 2-1,-3-1 1,-1 1 3,-2-2 7,2 3-7,-6-4-2,6 4-9,-1-1-58,2 0 33,5 2-24,5-3 9,0-1 12,3-1-29,-6-1 33,-3-2-29,-3 2 64,-6 2 46,-1 3 21,-4 2-38,-1 1-9,5 0-8,3 0 14,5 0-15,4 2-6,-2-1-5,-9 0-3,-7 3 3,-9 3 3,-4 0-2,-8 0 6,0 0 1,1 9 3,2 5-1,4 1-10,-9 5 2,3 1-2,-6 4 0,-1 2 20,-2-3-13,-4 3-1,-1-1 4,-2 3 6,-8-3 21,2 2 1,3-3-17,-1 0 2,5-1-8,3-4 0,-3-1-3,-1-2 14,-9-2 1,-3-3-19,-3-2 0,-3-5 1,-4 2-1,0-3-4,-2-2-2,-3-1-2,0-1-37,0 0-138</inkml:trace>
  <inkml:trace contextRef="#ctx0" brushRef="#br0" timeOffset="11932.8258">14252 4243 220,'0'0'30,"0"0"-11,0 0 17,0 0-8,0 0-23,0 0-5,0-2-10,0 2-7,0 0 1,0 0 16,0 0 7,0 0 18,0 0 25,0 0 39,0 0-9,0 0-20,0 0-11,0 0-7,0 0-15,0 0-17,0 0-5,0 0-5,0 0-2,0 0-9,0 0-6,0 0-4,0 0-2,0 0-31,0 1-8,0 3-93,0-3-229</inkml:trace>
  <inkml:trace contextRef="#ctx0" brushRef="#br0" timeOffset="13395.2143">14345 4170 311,'0'0'111,"0"0"-35,0 0 2,0 0 5,0 0-26,0 0-17,0 0-4,0-7 5,0 7 3,0 0-5,0 0 3,0 0-7,0 0 0,0 0-4,0 0-6,0 0-4,0 0 0,0 0-8,0 0 2,0 0-11,0 0-4,0 10 4,0 9-4,0 7 13,0 5 4,0 2-13,0-2 2,-2-2-2,2 3-3,0-6 1,0-1 2,0-4-4,0-4 1,0-5-1,2-7 1,-2-2 0,0-3 3,0 0 7,0 0 35,0 0 16,-22 0 9,-23 0-33,-30 0-36,-17 3 0,-11 9-4,0 7-16,15-1-156,25-5-255</inkml:trace>
  <inkml:trace contextRef="#ctx0" brushRef="#br0" timeOffset="15284.634">16206 4356 433,'0'0'58,"0"0"-48,0 0 58,0 0 30,0 0-5,0 0-11,0-43 8,0 38 11,0-1 5,0 3 20,0 0-11,0 3-26,0 0-24,0 0-23,0 0-27,0 0-8,0 0-7,0 9-10,8 11 10,-5 12 7,3 3 0,-5 5-3,-1 3 1,0 2 6,0 2-1,0-3-6,0-1 5,-4-6-4,1-6-2,0-10 1,3-9-1,0-8 2,0-4-3,0 0 3,0 0 0,12 0 3,21-1 0,8-16 6,15-3-9,-1-1-3,-6 0-2,-9 5-1,-9 1-22,-7 0-74,-7 2-40,-5-1-125,-9-2-174</inkml:trace>
  <inkml:trace contextRef="#ctx0" brushRef="#br0" timeOffset="15487.2049">16356 4481 1015,'0'0'138,"0"0"-37,0 0 9,0 0-2,0 0-61,0 0-45,32-30 1,13 18 3,4-3-6,0-2-60,-8-2-124,-11-1-36,-14 2-109,-16 1-146</inkml:trace>
  <inkml:trace contextRef="#ctx0" brushRef="#br0" timeOffset="15658.1426">16282 4309 593,'0'0'290,"0"0"-118,0 0 24,0 0-26,0 0-47,0 0-43,-34-56-56,67 33-21,15-2-3,13-2-1,9 6-20,0 5-88,0 9-92,-2 5-135,-6 2-335</inkml:trace>
  <inkml:trace contextRef="#ctx0" brushRef="#br0" timeOffset="15832.5266">17076 4319 1122,'0'0'220,"0"0"-132,0 0-55,0 0-11,109-42-14,-55 33-8,8 1-5,4 3-79,-11-3-135,-9-1-216</inkml:trace>
  <inkml:trace contextRef="#ctx0" brushRef="#br0" timeOffset="18179.2012">17886 4042 263,'0'0'145,"0"0"-31,0 0-19,0 0 21,0 0 12,0 0-27,1-47-2,-1 41 2,0 1-21,0 2 7,0 3 3,0 0-20,0 0-24,0 0-22,0 0-11,0 0-1,0 0-1,0 0-6,0 0-2,0 0-3,0 3-5,0 14-3,5 13 8,1 13 7,0 6 7,-2 3 3,2-1-6,2-3-6,-2-6 0,0-8-3,0-6 0,1-8-2,-4-6 0,-2-5 1,-1-5-1,2-2-31,-1-2-29,2 0-23,4-19-62,-1-6-265</inkml:trace>
  <inkml:trace contextRef="#ctx0" brushRef="#br0" timeOffset="18832.5598">17898 4088 562,'0'0'81,"0"0"-37,0 0 21,0 0 52,0 0-19,0 0-33,-38-53 6,38 41-8,0-3-43,0-4 1,6 1-9,12-5-9,5-1 3,8 0 2,6-1-2,4 5-3,1 2 9,-3 3-2,-1 6-3,-4 3 1,-2 4-7,-3 2 1,-3 0-3,-6 8 1,-1 7-7,-6 5 5,-3 5 0,-6 4 2,-4 3 1,0 1 2,-7 0 0,-13 1 2,-9-4-2,-2-3 4,0-4 2,2-5-8,3-4 3,4-7-3,5-3-1,3-3 3,4-1 7,4 0 30,4 0 13,1 0 11,1 0 0,0 0-14,0 0-15,0 0-35,7 0-1,16 0-15,11 5 16,16 10 1,6 3-1,-7 3-51,2 5-115,-6-3-80,-5-4-185</inkml:trace>
  <inkml:trace contextRef="#ctx0" brushRef="#br0" timeOffset="20904.7252">15735 4270 582,'0'0'43,"0"0"3,0 0 9,0 0 31,0 0-18,0 0-27,0 0-11,6-23-4,-5 23-14,6 6-10,-1 13 10,1 8 20,0 6 0,2 9-8,0 8-6,2 9 4,-2 13 2,1 11 6,-1 9-6,-3 2-5,0 2-3,-2-6-9,-4-5-7,4-14 4,0-10-1,-4-14 0,3-7 3,-2-10-6,1-6 6,1-9-6,-3-6 1,1-6-1,-1-3-11,0-3-70,0-26-58,-6-17-455</inkml:trace>
  <inkml:trace contextRef="#ctx0" brushRef="#br0" timeOffset="21918.5602">15616 4342 343,'0'0'89,"0"0"-13,0 0-9,0 0-11,0 0 25,0 0-29,-17-57-24,53 42-18,15-5 2,25-1 12,12-3 20,15-1-6,11 2-16,6-2-8,7-2-3,3-4-5,7-6-6,7-5-5,9-8 3,6 0 2,-2-2-17,-14 6 10,-13 3 4,-14 2 3,-11 2-2,-5 0 4,-9 5 2,-6-1-4,-4 0-3,-5 4 3,1 4 1,-4 0 1,-2 4-4,1 1 1,-4 5 0,1 4-1,-9 2 2,-9 3 0,-5 6 0,-14-1 0,0 0 0,-5 3 0,-2-1 0,-2-1-1,-3 2 3,-2 0 0,-3 0-2,0 0 1,4 0-1,-1 0 0,2 0 2,2 9-2,-3 5 3,-2 6 5,1 5 9,-3 8 6,0 9 3,-3 8-14,1 8 6,-3 5 6,5 6 1,-3 5 6,2 3-13,1 7-9,-2-1-5,2 1 3,2-3 1,-5 0 0,4-6-1,2-6 2,-5-4 0,3-6-7,-4-4-1,2-7 1,-5-7 3,-2-9 2,-3-5-1,-2-4 1,-2-1 8,0-5-7,0 0 1,0-5-6,-4-4 5,-1-1-7,-1-1 2,-3-2 1,-9 2 0,-10-1-1,-20 3 7,-26-2-2,-28 0-5,-32-1 1,-36-3-4,-36 2-13,-31-1-15,-30 5-7,-15 3 23,-7 6 0,2 5-16,33 6 9,43 5 11,49 1 6,51 2-67,37-2-129,32-7-104</inkml:trace>
  <inkml:trace contextRef="#ctx0" brushRef="#br0" timeOffset="51905.0692">15720 5726 72,'0'0'121,"142"-99"-121</inkml:trace>
  <inkml:trace contextRef="#ctx0" brushRef="#br0" timeOffset="53666.6215">17629 4975 300,'0'0'154,"0"0"-92,0 0-25,0 0 6,0 0 7,0 0-3,2 0-13,-2 0-9,0 0 9,0 0 15,0 0-6,0 0-16,0 0-7,0 0-13,0 1 6,0 2-11,0 4-1,0 2-1,0 9 0,0 8 6,0 5 12,-6 3-1,0 3-10,-2 1 5,1 1-6,2 0 0,-1 3-5,0 3 12,-2 3-5,0 4-4,-4 0 6,2 2 5,-5-4-12,0-1 5,-1 2-2,-7 2-1,1 0-3,-5 1 31,-2-4 7,4-6-40,1-3 3,-1-5-1,-2-2 1,-2 0-2,-10 4-1,-6-4 4,-7 7-4,-4-4 10,0-4-9,-2 2 1,-3 3-2,-2-1 0,3-1 0,9-7 4,7-3-3,6-3-2,-1-4-3,-4-2-16,0-5 15,-3-2 4,3-1 1,10-4-10,-2-1 4,5 2-1,4 1-7,-1-4-13,5 3-12,3-3 15,3 4 2,3-3-41,-4 2-24,2-2-4,1 2 37,0-5-6,2-1 4,2 0-243</inkml:trace>
  <inkml:trace contextRef="#ctx0" brushRef="#br0" timeOffset="54086.4731">16572 6179 730,'0'0'154,"0"0"-109,0 0-38,0 0-4,0 0 28,0 0 13,0 0-43,9-22-1,-18 33 0,-9 12 13,-9 4 19,-5 4 2,-2 0-17,-2-1 2,1-4-12,4 2 10,-1-8-4,9-7 4,3-4-3,12-4 24,3-3 11,3-2 7,2 0-4,0 0-3,0 0-8,0 0-10,0 0 3,0 0-5,0 0-12,0 0-7,0 0-10,0 10-6,0 12-14,10 19-8,7 14 28,7 15-27,6 6-102,1 11-97,0 2-43</inkml:trace>
  <inkml:trace contextRef="#ctx0" brushRef="#br0" timeOffset="187482.1361">21026 3668 525,'0'0'61,"0"0"-48,0 0 19,0 0 38,0 0-2,0 0-20,0 0-11,0 0 6,3 14-1,-3-12-3,0-2-9,0 0 8,0 0 7,0 0 7,-2 0-37,-10 0 2,-12 0-15,-12-5-1,-17-2-2,-8 2 1,-10 2 0,-8 2 0,2 1-1,-4 0-14,2 0-6,5 0 15,1 5 0,5 6 1,6 0 5,7 0-20,7 1-12,2 0 6,5-2-6,1 0 2,-1-3 22,-1-2-3,6 0 10,4-3-2,7-2 3,3 0 2,4 0-2,8 0 5,2 0 1,6 0 15,1 0-3,1 0 17,0-1-7,0 0-18,0-2-10,0-1-4,0 1-29,7 0-23,11-1-37,2 0-118,1 0-37</inkml:trace>
  <inkml:trace contextRef="#ctx0" brushRef="#br0" timeOffset="187850.0706">20113 3635 692,'0'0'141,"0"0"-97,0 0 52,0 0 19,0 0-48,0 0-41,6-11-13,-6 11 6,0 0-18,0 0-1,-6 0-5,-9 8 5,-8 5 15,0 1-13,-1-2 0,9-3 0,-1-1 3,2 0-3,1 0 0,5-4 2,4 1-1,1-5 1,3 3 8,0-2 11,0 4-16,0 5-7,0 8 4,13 8 1,7 5 5,9 8-10,3 1-29,-2 2-101,0-6-157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9:26:36.72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2949 3796 263,'0'0'127,"0"0"-45,0 0 29,0 0 9,0 0-37,0 0-18,0 0 3,0 0-3,0 2-5,0-2 11,-3 0-5,3 0-22,0-7-7,0-1 4,0 1-33,0-2 11,9-1-17,5 0 12,5 1-8,11-2 4,9 2-10,5 1 10,3 3 0,-2 5 3,-1 0-4,-5 8 0,1 17-6,-4 4 3,-3 4-1,-5 5 0,-11-1-5,-7 1 0,-7-1 2,-3-6 0,0-3 2,-16-6 16,-1-1 0,-8-3 6,-8-6-2,-3-2 10,-7-3-13,-5-6-3,-4-1-5,0 0-5,1 0-5,8-4-2,7-4-1,14 1-19,11-3-47,8-4-73,3-5-65,14-7-286</inkml:trace>
  <inkml:trace contextRef="#ctx0" brushRef="#br0" timeOffset="202.0093">3203 3816 717,'0'0'153,"0"0"46,0 0 3,0 0-102,0 0-45,0 0-12,37-18-15,-32 40 0,2 6 14,-4 6-16,-3 1-21,0 1-5,0-1-4,0-3-67,0-2-80,0-9-194,3-10-364</inkml:trace>
  <inkml:trace contextRef="#ctx0" brushRef="#br0" timeOffset="690.1165">3655 3843 540,'0'0'49,"0"0"-28,0 0 73,0 0-7,0 0-30,0 0-21,52 43 1,-40-40-1,3-3-11,3 0 11,-2 0-6,-1 0-9,0-3 5,-3-8 1,-3 3-7,-3-3-1,1 1-3,-7 1 12,0 0 24,0 3-26,0 1 7,-7 4-5,-5-1-14,-7 2-9,-1 0-5,-5 2 6,1 12 7,2 4-5,2 7 9,4 2-13,4 1 10,0 0-4,9-3-5,3 2-5,0-5 0,0-2-5,15-2-6,7-4-30,8-5-82,7-7-85,2-2-249</inkml:trace>
  <inkml:trace contextRef="#ctx0" brushRef="#br0" timeOffset="1191.8915">3977 3875 57,'0'0'773,"0"0"-695,0 0 70,0 0-51,0 0-76,0 0 4,85-43 2,-61 43-8,-2 5-7,2 10-4,-10 5-4,-1 3-3,-5 0-1,-8 0 0,0-3-5,0-2 5,-2-4-2,-10-3 4,0-3-2,3-4 4,2-4 4,1 0 8,6-2-6,0-13 4,0-3-14,9-2-11,9 0 5,10 3-11,0 2-9,-1 3-27,-2 2-34,-5 3 4,-1 0 23,-2 0 37,2 0 15,2-2 8,-6 0 7,-2 2 26,-7 3 45,-3-1 48,0 4-14,-1 1-24,-2 0-19,0 0-42,0 0-18,3 6-8,-1 12 2,2 6 10,0 4-5,-4 2-8,0-2-3,0 1-26,0-6-94,0-5-128,-8-7-212</inkml:trace>
  <inkml:trace contextRef="#ctx0" brushRef="#br0" timeOffset="1356.2314">4420 3655 1047,'0'0'103,"0"0"20,0 0 57,0 0-134,0 0-46,0 0-40,-19-49-146,32 67-95,2 1-49</inkml:trace>
  <inkml:trace contextRef="#ctx0" brushRef="#br0" timeOffset="1709.5794">4689 3750 868,'0'0'150,"0"0"-1,0 0-53,0 0-76,0 0-17,0 0 20,16 96-6,-12-67-9,-1 2-1,-3-3-4,1-3 0,3-3 1,-2-7-4,5-5 3,-4-4-2,3-5 2,4-1 4,2-1 29,3-19 37,2-10-20,5-9-4,-3-4-22,2 0-10,-6 6-13,-3 14 0,-9 10-4,-3 8-8,0 3-10,0 2-84,0 0-132,-3 3-155,3 4-241</inkml:trace>
  <inkml:trace contextRef="#ctx0" brushRef="#br0" timeOffset="2340.3123">5109 3793 840,'0'0'234,"0"0"-64,0 0 23,0 0-57,0 0-48,0 0-13,0 3-6,0-3-16,0 0 6,0 0-11,0 0-5,-3 0-7,0 0-33,-4 0-3,4 0 0,0 0 0,0 0 0,3 0 0,0 0 0,0 0 0,0 0 0,0 0 0,0 1 0,0-1 0,0 1 0,0 1 0,0-2 0,0 0 0,0 0 0,0 2 0,0 1 0,6 3-29,0 3-5,4 2 19,9 0 1,10 0 8,1-1-10,2-7-12,4-3-6,-6 0-5,-4-7 1,2-9-12,-8 0-9,-3-3-1,-8 4 42,-6 3 15,-3 2 1,0 3 4,-9 2-2,-11 3 0,0 2 0,-10 0 0,2 14 0,2 3 10,1 3 2,7 2-5,3 0-4,12 1 0,3 1-3,0-2-8,18-2-10,11-3-27,18-5-57,6-7-75,15-5-142,5 0-42,3-3 84,-3-11 92</inkml:trace>
  <inkml:trace contextRef="#ctx0" brushRef="#br0" timeOffset="2700.3895">5761 3905 66,'0'0'260,"0"0"-41,0 0 37,21-73-72,-24 58-36,-15 3-65,-3 5-1,-3 5-25,-4 2-29,-2 0-8,3 14-4,2 4-8,4 3 3,8 0-11,11 1-2,2-2-8,0-4 0,15-3-10,9-4-5,12-6-29,4-3-50,0 0-61,2-19-2,-8-9-34,-8-6 109,-7-8 92,-3-8 27,-8-5 131,1-2-3,-6 5 31,-3 11-35,0 14-17,0 16-19,0 5-22,0 6-51,0 15-42,0 21-20,0 16 20,-3 10 8,0-2-7,-3 1-1,2 4-19,4-4-115,0-4-129,0-10-119</inkml:trace>
  <inkml:trace contextRef="#ctx0" brushRef="#br0" timeOffset="4176.3761">6960 3805 55,'0'0'533,"0"0"-421,0 0 36,0 0 32,0 0-27,0 0-31,3 5 11,-3-4-12,0 1-41,0-1-18,0-1-14,0 0-2,0 0-8,0 0-1,0 0 1,0 0-11,0 0 0,-3 0-2,0 0-3,0 0 0,-1 0-4,4 0-18,0 0 0,0 0 0,0 0 0,0 0 0,0 0 0,0 0 0,0 0 0,0 0 0,0 0 0,0 0 0,0 0 0,0 0 0,0 0 0,0 0 0,0 0 0,0 0 0,4 0 0,-4 2 0,0-1 0,3 2 0,-3-2 0,0 2 0,0-3-16,0 0-3,0 0 11,0 0 3,0 0 5,0 0 3,0 0-2,0 0-1,0 0 0,0 0 0,0 0-3,0 8-11,-16 8-15,-11 8 9,-10 4 18,4 3 2,0-1-1,3-3-2,11-2 1,4-3-15,6-5-5,6-4 1,3-7-18,0-6 3,3 0 6,15-9 30,10-16-2,2-11 2,6-7-2,-4-3-2,0 3-5,-2 5 9,-8 9-2,-1 7 4,-6 4-4,1 8 4,1 4-4,-1 6 1,-1 0-4,3 14-5,4 14 5,-2 9 5,-4 7-1,-3 3 0,-2 0 1,-8-1-2,-3-8-2,0-6-3,-12-6-3,-3-8-3,-10-4-8,-8-8 13,-10-3 8,-5-3 6,-8-6-6,1-16 2,7-4-1,12-7 4,10-1 1,13 4-1,10 5-5,3 5 2,12 8-2,15 2-3,12 5 3,8 5-7,0 0 5,-2 8-7,-3 14-56,-9 3-61,3 0-12,-3 0-99,1-8-89,-4-8-327</inkml:trace>
  <inkml:trace contextRef="#ctx0" brushRef="#br0" timeOffset="4663.8865">7509 3716 320,'0'0'401,"0"0"-258,0 0 96,0 0-80,0 0-55,0 0-17,0-20-13,0 20-22,0 0-30,0 0-10,0 5-12,0 15 3,0 9 1,0 12 27,0 5-4,-3 3-13,0 0-1,0-3-8,-1-2-5,1-10 0,3-5-4,-4-7 1,4-6-34,0-5-65,0-11-84,4 0-123,9-24-181</inkml:trace>
  <inkml:trace contextRef="#ctx0" brushRef="#br0" timeOffset="4896.6706">7766 3696 913,'0'0'114,"0"0"84,0 0-84,0 0-82,0 0-14,0 0 99,3 101-40,-3-59-50,0 4 13,-6-1-21,-2-2-9,2-3-10,0-5-1,-1-7 1,1-4-47,6-6-81,0-7-109,0-10-147,0-1-313</inkml:trace>
  <inkml:trace contextRef="#ctx0" brushRef="#br0" timeOffset="5435.9578">7479 3955 559,'0'0'98,"0"0"92,0 0-40,0 0-56,0 0-22,0 0-5,-13-10-23,30 6-22,12-4-6,13-2-9,10-1-1,2 1-1,7-3-5,-6 7-1,-4-2 1,-8 6-3,-4 2 2,-7 0-2,3 0 3,-8 10-1,-5 6 1,-8 5-2,-14 0-3,0 5 3,0-4 2,-14 1 2,0-5 4,0-3-6,0-1-4,7-6-7,4-4-14,3-4-49,0 0-15,3-3 38,18-18-49,10-6-7,5-5 78,0 3-4,1 4 7,-3 7 26,-4 5 12,-11 5 24,1 2 14,-8 4 31,-4 1 4,2 1 7,-1 0-41,-3 10-2,-2 8 4,-1 3 1,-3 3-6,0-2-14,0 0-20,0-2-9,0-4-5,0-1-31,0-5-113,-7-9-131,1-1-189</inkml:trace>
  <inkml:trace contextRef="#ctx0" brushRef="#br0" timeOffset="5586.5987">8383 3615 429,'0'0'726,"0"0"-652,0 0 133,0 0-169,0 0-38,0 0-61,-10-51-165,17 71-93,8 0-192</inkml:trace>
  <inkml:trace contextRef="#ctx0" brushRef="#br0" timeOffset="5991.5146">8659 3696 789,'0'0'186,"0"0"-92,0 0 43,0 0-57,13 83 14,-11-45-54,-2 4-2,0 1-24,0-6-13,0-1-1,-6-7-2,-3-3-1,3-8-6,-1-4 2,1-6-6,2-7-3,2-1 11,2 0 5,0 0 17,0-17-13,9-9-4,10-3-8,-1 2 1,6 3 5,1 7-2,5 4 4,0 9-1,1 4 1,-7 0 5,-8 0-1,-5 11-3,-11 6 2,0 4 9,-4 4 13,-16-1-4,-7-4-10,-1 0-9,0-2-4,11-6-23,4-2-76,9-7-124,4-3-238</inkml:trace>
  <inkml:trace contextRef="#ctx0" brushRef="#br0" timeOffset="6583.8027">9126 3852 1002,'0'0'149,"0"0"47,0 0-72,0 0-124,0 0-7,0 0 7,-22 73 18,11-42-8,6 0-9,3-8 5,2-2-6,0-5-1,8-6-5,9-5 2,1-5-4,6 0-1,1-8-16,2-14-18,2-4-1,0-1-9,-6 1 34,-2 1 19,-4 9 8,-6 4 7,-5 7 34,-6 2 4,0 3-4,0 0-49,0 5-2,-4 15-13,-1 8 15,-2 2 3,4-2-2,3-3-1,0-2-8,13-4-17,12-7 7,5-6-12,2-6-67,6 0-34,1-17-21,-2-12 72,-5-12 34,-6-10 46,-6-7 18,-4-3 56,-8 1 31,-3 7 48,-3 9-31,-2 13 3,0 13-28,0 9-8,0 8-34,0 1-40,0 10-15,-7 20-18,-4 11 18,-5 5 13,3 5-9,5 2 0,2 0-2,3-6-2,3-6 0,0-8-34,6-8-69,10-8-76,1-9-152,-1-8-151</inkml:trace>
  <inkml:trace contextRef="#ctx0" brushRef="#br0" timeOffset="6750.4408">9457 3962 771,'0'0'300,"0"0"-91,0 0 59,0 0-138,0 0-100,0 0-30,97-34-6,-31 27 5,5 0-74,10-1-98,-2-2-86,-8-3-138</inkml:trace>
  <inkml:trace contextRef="#ctx0" brushRef="#br0" timeOffset="7102.3307">10156 3835 579,'0'0'321,"0"0"-214,0 0 8,0 0-74,0 0-14,0 0 17,23 31-18,-7-22-1,9 1-14,-2-6-4,1-4-7,-3 0 14,3-2-10,-5-12 8,-7-3-10,0-1 5,-9-4 6,-3 0 11,0 2 23,-3 5-16,-15 8-5,-7 7-17,-14 0-9,-4 15 15,-5 12 2,5 6-1,8 3 12,13-2 1,12 0-13,10-3-6,0-4-5,18-4-2,19-4 3,5-5-6,16-8 0,8-3-49,8-3-46,5 0-229</inkml:trace>
  <inkml:trace contextRef="#ctx0" brushRef="#br0" timeOffset="8422.0205">3148 5794 551,'0'0'88,"0"0"19,0 0 38,0 0-38,0 0-30,0 0-17,0 0-3,-8 0-15,8 0-13,11 0-13,23 2-11,20 7 37,20-1-6,13 0-26,11-1-9,-2 1 0,11-2-1,5-1-4,1-3 4,-3-1-5,-5 1-27,-14 0 10,-13 3-1,-13-3 16,-20-2 5,-9 5 4,-14-4-2,-11-1 1,-4 0 0,-7 0-1,0 0-3,0 2-58,-4 0-113,-13-2-93,-11 3-498</inkml:trace>
  <inkml:trace contextRef="#ctx0" brushRef="#br0" timeOffset="9180.0726">4568 5802 442,'0'0'59,"0"0"119,0 0-38,0 0-62,0 0-16,0 0-1,0-6 0,0 6-28,0 0-24,0 0-9,0 0-7,0 0-55,0 0-85,0 0-174,0 0-148</inkml:trace>
  <inkml:trace contextRef="#ctx0" brushRef="#br0" timeOffset="10011.9082">4719 5842 325,'0'0'56,"0"0"-2,0 0 27,0 0-4,0 0-45,0 0-28,35 0-4,-27-1 0,5-2-4,-4-3-1,0 2 5,-2 1 0,1-1 3,1-1 12,-3-3 83,1 1 39,-1 2-24,-3 0-16,0 0-17,0 1-27,4-4-19,4-1-31,1-3-3,0 0-49,6 0-133,-6-2-213</inkml:trace>
  <inkml:trace contextRef="#ctx0" brushRef="#br0" timeOffset="10161.8381">5069 5574 866,'0'0'40,"0"0"71,0 0-70,0 0-41,0 0-51,0 0-92,85-54-135,-59 45-291</inkml:trace>
  <inkml:trace contextRef="#ctx0" brushRef="#br0" timeOffset="10312.6588">5336 5419 693,'0'0'40,"0"0"58,0 0-32,0 0-44,0 0-22,0 0-26,85-73-89,-66 63-125,-5-1-174</inkml:trace>
  <inkml:trace contextRef="#ctx0" brushRef="#br0" timeOffset="10453.8271">5597 5237 427,'0'0'244,"0"0"-130,0 0 47,0 0-68,0 0-57,0 0-36,94-74-3,-75 68-41,3-1-111,4-2-167</inkml:trace>
  <inkml:trace contextRef="#ctx0" brushRef="#br0" timeOffset="10596.8077">6005 5066 588,'0'0'135,"0"0"-75,0 0 60,0 0-87,0 0-33,81-34-18,-67 34-91,2-3-169</inkml:trace>
  <inkml:trace contextRef="#ctx0" brushRef="#br0" timeOffset="10776.2845">6590 5003 611,'0'0'178,"0"0"-139,0 0 75,0 0-65,100-19-37,-76 18-12,-6 1-16,3 0-73,1 0-142,5 0-174</inkml:trace>
  <inkml:trace contextRef="#ctx0" brushRef="#br0" timeOffset="11436.2812">5645 5291 325,'0'0'92,"0"0"46,0 0 48,0 0-64,0 0-47,0 0-20,-14-12-2,-2 13-6,-5 10 11,-6-2-25,-6 8-24,-3 0-7,1 4-2,2 2-9,3 5-62,1-1-42,7 1-44,-3-3-140,4 0-251</inkml:trace>
  <inkml:trace contextRef="#ctx0" brushRef="#br0" timeOffset="11555.8843">5178 5646 150,'0'0'212,"0"0"-153,0 0 76,0 0-64,0 0-62,0 0-9,-66 67-2,57-51-98,2 1-136</inkml:trace>
  <inkml:trace contextRef="#ctx0" brushRef="#br0" timeOffset="11698.6607">4982 5995 520,'0'0'55,"0"0"154,0 0-132,0 0-55,0 0-22,-4 81-12,4-62-138,7-3-154</inkml:trace>
  <inkml:trace contextRef="#ctx0" brushRef="#br0" timeOffset="11842.4114">5030 6336 802,'0'0'84,"0"0"-77,0 0-7,0 0 0,0 0-46,0 0-205,60 75-345</inkml:trace>
  <inkml:trace contextRef="#ctx0" brushRef="#br0" timeOffset="11992.1521">5278 6522 761,'0'0'179,"0"0"-166,0 0 37,0 0-16,80 0-34,-53 3-12,6 1-89,3-1-189,1 1-269</inkml:trace>
  <inkml:trace contextRef="#ctx0" brushRef="#br0" timeOffset="12135.1499">5852 6581 775,'0'0'36,"0"0"88,0 0-57,0 0-57,112 0-10,-78 0-28,2 0-86,4 0-256</inkml:trace>
  <inkml:trace contextRef="#ctx0" brushRef="#br0" timeOffset="12284.9072">6425 6597 51,'0'0'797,"0"0"-791,0 0 64,0 0-48,91 0-22,-66 0-93,-1 0-168,4 0-186</inkml:trace>
  <inkml:trace contextRef="#ctx0" brushRef="#br0" timeOffset="12824.274">7060 4874 232,'0'0'85,"0"0"15,0 0-1,0 0-49,0 0-33,0 0-13,-64-3-4,61 7-4,-3-1-7,3 3-17,-1-1 6,-3 4 12,3-3 6,1 3-2,0-5-2,0-1 8,3 0 1,0-3 31,0 0 15,0 0 3,0 0-32,0 2-18,0 3-91,3 1-89</inkml:trace>
  <inkml:trace contextRef="#ctx0" brushRef="#br0" timeOffset="13004.1187">6984 5068 650,'0'0'44,"0"0"63,0 0-31,103-15-55,-62 13-21,6 1-14,1 0-113,1 1-130,-3 0-225</inkml:trace>
  <inkml:trace contextRef="#ctx0" brushRef="#br0" timeOffset="13162.5457">7500 5078 353,'0'0'149,"0"0"53,0 0-46,0 0-45,94 6-32,-58-5-16,2 1-21,3 1-22,-1-1-19,-8 1-1,2 4-18,-5 0-109,6-2-99,1-1-189</inkml:trace>
  <inkml:trace contextRef="#ctx0" brushRef="#br0" timeOffset="13311.8733">8116 5154 281,'0'0'502,"0"0"-367,0 0 4,0 0-59,0 0-71,0 0-9,63 0 0,-51 0-43,-2 6-135,1-1-160</inkml:trace>
  <inkml:trace contextRef="#ctx0" brushRef="#br0" timeOffset="13462.2901">8441 5266 826,'0'0'53,"0"0"-16,0 0-1,0 0-36,0 0-80,0 0-316</inkml:trace>
  <inkml:trace contextRef="#ctx0" brushRef="#br0" timeOffset="13619.0622">8589 5349 18,'0'0'744,"0"0"-726,0 0-3,0 0 27,0 0-42,21 76-36,-21-51-158,0-3-172</inkml:trace>
  <inkml:trace contextRef="#ctx0" brushRef="#br0" timeOffset="13761.8552">8604 5715 415,'0'0'119,"0"0"20,0 0-3,0 0-84,0 0-43,-55 89-9,44-68-154,-2 1-264</inkml:trace>
  <inkml:trace contextRef="#ctx0" brushRef="#br0" timeOffset="13890.963">8333 6121 352,'0'0'77,"0"0"-44,0 0-14,0 0-19,0 0-111</inkml:trace>
  <inkml:trace contextRef="#ctx0" brushRef="#br0" timeOffset="14302.5058">6856 6653 712,'0'0'115,"0"0"-52,0 0 54,0 0-104,0 0-13,0 0-47,-9-8-30,15 6-58,10-1 13,-3 1-65</inkml:trace>
  <inkml:trace contextRef="#ctx0" brushRef="#br0" timeOffset="14444.1116">7028 6634 307,'0'0'306,"0"0"-212,0 0 62,98-27-98,-69 24-40,9 0-12,-2-1-6,4 2-20,-1-5-78,-4 3-141,5-2-127</inkml:trace>
  <inkml:trace contextRef="#ctx0" brushRef="#br0" timeOffset="14638.2395">7597 6528 478,'0'0'66,"0"0"121,0 0-75,0 0-13,97-13-15,-73 10 8,-6 2-48,9-4-23,-2 2-17,2 0-4,-2 1-14,-5-1-33,1 0-29,-4 0-15,3 0-6,-1-4-43,8 0-68,-1-3-87</inkml:trace>
  <inkml:trace contextRef="#ctx0" brushRef="#br0" timeOffset="14728.1214">8120 6430 276,'0'0'166,"0"0"5,0 0-34,0 0-84,0 0-53,99-30-12,-72 26-206</inkml:trace>
  <inkml:trace contextRef="#ctx0" brushRef="#br0" timeOffset="14894.2256">8441 6353 374,'0'0'334,"0"0"-152,0 0 61,0 0-85,0 0-89,0 0-56,9-10-13,-9 10-85,0-7-162,-3 1-303</inkml:trace>
  <inkml:trace contextRef="#ctx0" brushRef="#br0" timeOffset="17633.5733">12943 3745 617,'0'0'68,"0"0"59,0 0-4,0 0-44,0 0-5,0 0 15,0 0-9,8-35-14,-8 32-3,0-2-15,0 3-6,-8-2-11,-10 4-18,-3 0-13,-3 0 0,-1 6 0,2 5 3,4 6-3,0 5 0,1 3-2,6 5-2,8 0 2,4-1-9,0-6-3,17-6-23,9-3 5,3-10 14,3-4 8,1 0-4,-5-11-6,-4-10 8,-7-2 12,-4-4 6,-11-2-2,2-1 10,-1 2 11,-3 3 11,0 11 13,0 3 1,0 7-6,0 3-14,0 1-19,0 0-11,3 0-8,4 18-23,3 10 27,7 6 4,4 0 0,1-2-16,5-3-82,3-4-39,-3-11-158,1-11-236</inkml:trace>
  <inkml:trace contextRef="#ctx0" brushRef="#br0" timeOffset="17866.2418">13316 3556 977,'0'0'221,"0"0"-153,0 0 121,0 0-114,0 0-75,0 0-2,3 15 0,3 19 2,2 9 37,-2 2-18,0 0-14,1-3-1,0-2-4,-1-7-31,1-3-60,2-8-103,8-13-154,-3-9-335</inkml:trace>
  <inkml:trace contextRef="#ctx0" brushRef="#br0" timeOffset="18084.3295">13580 3618 1074,'0'0'184,"0"0"-82,0 0 84,0 0-120,0 0-50,0 0-16,3-3-10,3 26 1,0 11 9,-2 4 13,3 1-9,-4 0 6,0-2-10,-1-4-15,-1-4-55,2-3-71,4-8-122,-4-10-176</inkml:trace>
  <inkml:trace contextRef="#ctx0" brushRef="#br0" timeOffset="18765.686">13345 3846 440,'0'0'348,"0"0"-290,0 0 121,0 0-32,0 0-62,0 0-19,7 0-18,12-9-17,11-3-19,2 0 7,7-1-5,1 4-11,1 1-3,-2-1-14,1 1-49,-1-1-111,-11 2-29,-4 0 70,-13 5 68,-4 0 65,-4 1 8,3 0 17,2-2 28,2 1-11,2 2-10,-1-2 14,4 2 23,5-3 2,-4 1 19,6 1-33,-4 1-15,0 0-9,3 0-19,0 3-5,1 11-3,-4 0 0,-1 5-6,-5 0-1,-9 2-1,-3 0 1,0-1 1,0-2 0,-3-4 6,-6-2-4,-5-5-2,5-4-25,3-3-9,2 0 16,4-10 5,0-14-42,6-5-20,18-3 24,-3 3-17,6 7 19,-7 4 47,6 3 2,0 1 4,6-1 18,-2 4 49,-6 2-12,0 4-5,-11 1 7,-7 4-11,0 0-3,-4 0-22,3 2-10,-2 15-4,-3 5 3,0 4-5,0 2-2,0-2-7,0-2-23,0-3-86,-1-6-121,-2-9-128</inkml:trace>
  <inkml:trace contextRef="#ctx0" brushRef="#br0" timeOffset="18925.3249">14248 3425 1239,'0'0'83,"0"0"-9,0 0 75,0 0-141,0 0-8,0 0-90,-22-26-149,22 39-34,13-2-183</inkml:trace>
  <inkml:trace contextRef="#ctx0" brushRef="#br0" timeOffset="19336.0146">14494 3459 906,'0'0'219,"0"0"-149,0 0 33,0 0-69,0 0-12,23 97 45,-16-57-30,-4-1-26,-3 2-5,3-7-4,-3-5 1,0-6-3,0-6 0,0-8-1,0-3 1,0-4 0,0-2-1,1 0 1,4-3 11,3-14-11,5-5-5,-1-2-4,5 1 4,5 4-6,1 7 3,6 3 4,1 5 2,-4 4 1,3 0-1,-10 3 1,-7 11-5,-3 2-3,-9 1 5,0 0 4,-4 0 14,-15 0 5,-1-1-6,-7-2-1,6-3-12,1-2-17,6-6-132,8-3-161,6-4-290</inkml:trace>
  <inkml:trace contextRef="#ctx0" brushRef="#br0" timeOffset="19652.1446">14876 3612 916,'0'0'282,"0"0"-220,0 0 129,0 0-112,0 0-65,0 0-14,6-7-24,-6 28 2,0 5 22,0 2 9,3-1-6,0-4 3,6 1-6,3-4-1,3-6 1,-1-5 0,3-6-15,4-3 5,-5 0 10,7-17 1,-7-6 12,-1-7-7,0-8 12,-9-2-2,-4 6-16,-2 8 0,0 12-30,-11 9-75,-9 5-176,3 0-172</inkml:trace>
  <inkml:trace contextRef="#ctx0" brushRef="#br0" timeOffset="19876.8517">15180 3439 889,'0'0'266,"0"0"-150,0 0 74,0 0-116,0 0-55,0 0-19,17 27 9,-14 7 20,0 8-5,-3 1-10,0 1-6,0-5-7,-3-3-1,0-5-43,-1-7-71,4-7-80,0-10-186,0-7-265</inkml:trace>
  <inkml:trace contextRef="#ctx0" brushRef="#br0" timeOffset="20034.1073">15131 3659 898,'0'0'156,"0"0"17,0 0 24,0 0-109,0 0-62,0 0-25,38-21 5,-1 14-5,3 0-1,2-2-85,10-4-147,-2-4-187</inkml:trace>
  <inkml:trace contextRef="#ctx0" brushRef="#br0" timeOffset="20393.3536">15625 3522 621,'0'0'347,"0"0"-296,0 0 50,0 0-61,0 0 12,0 0-6,91 0-10,-58 0 1,-2 0-14,0-10-5,-3-2 6,-5-1-16,-7-1 14,-9-3 30,0 0 18,-7-2-35,0 5 12,0 3-15,-3 4-5,-7 3-15,-7 4-11,-3 0-1,-12 16 0,-4 9 8,-2 9 0,6 2 3,9-1-1,13-1-5,10-3 3,0-5-5,19-4-3,11-5 7,9-7 1,6-9-1,7-1 1,5-3-8,5-10-60,-2 0-79,-12 0-276</inkml:trace>
  <inkml:trace contextRef="#ctx0" brushRef="#br0" timeOffset="21452.707">11942 5346 656,'0'0'196,"0"0"-146,0 0 56,0 0-12,0 0-66,0 0-11,109 3 27,-27-3-2,16 0-25,10 0-8,6 0 4,12 0-8,4 0 3,7 0 1,-2 0-9,-6-3 0,-8 1-1,-16-1 2,-20 3-2,-17 0 2,-16 0-3,-19 0-2,-8 0-4,-7 0-15,-7 0-48,-7 3-80,-4-1-71,0-2-239</inkml:trace>
  <inkml:trace contextRef="#ctx0" brushRef="#br0" timeOffset="23565.5414">16276 4746 566,'0'0'96,"0"0"71,0 0-37,0 0-31,0 0-28,0 0-20,0-11-14,0 11-4,0-1-12,0-1 4,-8-1-5,-4-2-14,-11 1-2,0 0 2,-7 1 2,-3-2 1,-5 2 5,-5 0-4,-3 0 3,-2 0-6,2 0 0,3 1 4,2-1-5,0 1-2,-5 2-2,1 0-1,3 0 2,-1 0 0,5 0 2,1 2-3,2 5-1,-1-2 0,-2 0-1,-2 0 0,-3 0 6,-5-2-5,-4 0 0,0 0-1,-6-2 0,0 3 0,0-1-2,2 3 2,1 2 2,-1 0-1,8 1-2,1-3 2,2 2 0,2 0-1,3-1 1,-3 1-1,4 1 1,0-4-1,3 5-1,-1 0 1,0-1 1,-5-2 0,6 4 0,-1-5-1,13 2 1,0-1 0,5-2 1,3 4-2,-1-2-3,-6 3 3,1-1 1,-10 1 3,6 0-3,-3-2-1,6 1 0,3 1 0,4-1 0,-5 1 0,1 0 0,6 0 2,-4-3-2,7 3-1,4-1 1,-2 0-1,0 2 1,1 1 1,-1 0-1,1 0 0,1 0 0,-1 0 1,3-1 3,-1-1-2,0-2 0,1 1 0,1-1 3,0-1-2,1 1-1,0 1 0,-3-2 2,2 1-4,-2-2 2,5 0-1,-2-1 1,2-1 0,-1 1 1,1-2-2,-1 2 1,1 0-1,-1-2 4,2-1-1,-1 0-2,1 0-1,-2 1 0,2 1 0,0-1 6,0 0-3,0-3 0,0 0 6,0 0-4,0 0-3,0 0 6,0 0-5,0 0 1,0 0-1,0 0 3,0 0 0,0 0-3,0 0-3,0 0-1,0 0-2,0 3-1,0-3 0,0 0 3,0 0 0,-1 0 0,1 1 1,-2 2-1,1 4 0,1-2 0,-4 4 1,4 0 0,-3 2 0,0-1 2,0 3 0,0-2-2,-1 0 5,0 2-3,1-1 1,3 2 2,0 0-4,0 3 1,0-1-1,0 3 0,0-1 1,0 2 1,1-2-2,9 3 6,-1 1-3,4-5-4,1 4 2,8-4-1,3 0-1,6 3-1,8-3 5,2-3-2,5 1-1,-1-3-2,-2-3 4,2-1-4,0-2 0,4 0 1,2 1 0,0-1 0,6-1-1,-2 1 1,8-1 0,1 0 0,-2-3 0,0 3 0,-4 0 0,0-3 0,2 3 1,-3 0-1,2 0 1,1 0-2,3-1 0,-2 1 0,1 0 0,1 2-3,-8-2 1,-1 1-2,-1-1 4,5-4 0,-1 2 0,7-3 0,6 0 0,1 0 0,3 0 1,-4 0 0,-4 0 0,-8 0-2,-6 0 3,-10-3-4,-3-1 3,-6 1-1,-7 0 0,-4-1 0,-8 1-14,-9 3-51,-5-6-55,0 0-44,-13-8-371</inkml:trace>
  <inkml:trace contextRef="#ctx0" brushRef="#br0" timeOffset="24611.0245">16018 4682 340,'0'0'181,"0"0"-122,0 0 76,0 0-86,0 0-5,0 0-12,0-47 11,0 45-14,0 1-3,0 0 9,7 1 6,6 0-5,5 0 1,9 0 7,13 6-8,-3 3-11,5 4-2,4 2 3,-3-1-6,3 1 3,-1-2 0,1 0 6,-1-1-17,-4 1 2,3 1 2,-5 0-3,-1 0 1,-8 0 7,-1 0-6,0 3 0,-4-3-4,2-2 6,-7 2-1,2-1-7,-5-1-4,2 2 8,0 3 6,0 3-3,-2 2-6,0 2 2,-3 2 2,1 1 5,-6-4-10,-1 2 8,0 2-4,-4-1-1,2 2-2,-3 3 4,1-2-6,-1 3 3,-3 4-7,0 0 3,0-2-3,0 3 2,0-2-5,-13-1 0,3 2 5,-2-7-6,2 3 2,-1-1 0,-2-2-1,-1 0 4,3-2-5,-3 1 4,1-4-1,1-1-3,2-1 0,-6-5 3,1-1-1,-4-1 3,0-1 3,-2 0-3,-6-3 7,-2 0-8,0-3 2,-9-2 4,-2 0-10,-9-3 3,-12-3-3,-12 0-7,-8 0-56,-7 0-105,-2-3-198,2-11-717</inkml:trace>
  <inkml:trace contextRef="#ctx0" brushRef="#br0" timeOffset="32560.8622">21318 3453 834,'0'0'129,"0"0"-112,0 0 97,0 0-28,0 0-57,0 0-24,0 0-5,-15-7 0,18 17 6,12-2 13,2-1 1,8-5 8,6-2 1,5 0-9,-1 0 0,-9-6 2,-8-5-5,-7 5 5,-6-2 11,-3 2 15,-2 0 4,0 1-14,0 3-19,-9-1-5,-9 3-9,-12 0-5,-7 7 0,-6 12 3,5 5-2,10 2 5,9 0-6,11 0-3,7 1 2,1-4-1,0 0-6,16-6 6,14-5-15,12-5-21,16-7-52,6 0-64,0-19-192,-12-7-137</inkml:trace>
  <inkml:trace contextRef="#ctx0" brushRef="#br0" timeOffset="32935.472">21721 3362 810,'0'0'121,"0"0"78,0 0-6,0 0-116,0 0-29,0 0-36,1-29-12,2 34-18,3 15 18,3 3 9,0 2 13,0-1-11,1-5-5,-2-5-4,1-4 1,0-7-3,3-3 1,10 0 0,4-5 0,9-15 8,4-6-6,-2-4-3,-2-1 0,-5 5 0,-8 5 2,-9 10-1,-2 6-2,-7 5 0,-2 0-5,1 3-10,3 14 0,1 9 16,2 2 0,3 0 5,1 0-5,1-3 0,2-5-1,2-3-36,3-8-44,3-8-71,0-1-76,0-18-131</inkml:trace>
  <inkml:trace contextRef="#ctx0" brushRef="#br0" timeOffset="33176.0425">22400 3125 908,'0'0'101,"0"0"135,0 0-52,0 0-68,0 0-65,0 0-42,0-29-9,0 46-15,0 8 15,0 8 29,1 8-4,3-1-8,1 2-7,-1-5-8,2-1 0,0-2-2,3-2-8,-3-1-45,-1-6-86,-3-7-110,-2-8-117,0-10-236</inkml:trace>
  <inkml:trace contextRef="#ctx0" brushRef="#br0" timeOffset="33476.4992">22318 3401 842,'0'0'196,"0"0"-48,0 0 12,0 0-112,0 0-48,0 0-11,72-20 10,-31 14-65,-4-2-152,2 1-38,0-5-98,-2 2 74,-6-1 280,-8 3 12,-13 5 22,-9 0 264,-1 2 32,0 1-66,0 0-92,0 0-86,0 0-58,0 9-28,0 8 5,0 9 24,0 2-10,0-1-14,0 1-5,-1-2-56,-3-3-146,1-9-220</inkml:trace>
  <inkml:trace contextRef="#ctx0" brushRef="#br0" timeOffset="33632.2412">22632 3070 1240,'0'0'52,"0"0"83,0 0-52,0 0-83,0 0-63,0 0-128,15 39 46,12-20-220</inkml:trace>
  <inkml:trace contextRef="#ctx0" brushRef="#br0" timeOffset="33842.0867">22960 3169 1150,'0'0'134,"0"0"-18,0 0-16,0 0-75,0 0-24,0 0 20,0 103 32,0-63-32,0-2 0,0 0-18,0-6-3,0 2 0,0-3-42,0-4-94,0-8-107,0-11-252</inkml:trace>
  <inkml:trace contextRef="#ctx0" brushRef="#br0" timeOffset="34007.6556">22803 3384 1245,'0'0'126,"0"0"-27,0 0 21,0 0-120,0 0-10,0 0-2,96-6 2,-46 5-61,0-5-134,-4-5-140,-6-8-268</inkml:trace>
  <inkml:trace contextRef="#ctx0" brushRef="#br0" timeOffset="34375.8982">23218 3237 708,'0'0'305,"0"0"-180,0 0-28,0 0-61,0 0-35,0 0 0,-3 31 28,18-14-17,5-5 1,4-2-7,2-7 1,3-3 0,-4 0-6,-3-13 11,-2-9 4,-1-7-3,-1 0-3,0 0 0,-6 12 12,-3 6 7,-9 11 18,0 0-28,0 8-19,0 23-48,0 11 48,0 13 18,0 6 0,-5 2 16,1 0 14,1-7-13,-2-11 2,1-14 1,-5-11-4,0-7-3,-6-9-9,-7-4-8,-8 0 3,-7-3-17,-7-15-28,-3-1-139,-4-9-241</inkml:trace>
  <inkml:trace contextRef="#ctx0" brushRef="#br0" timeOffset="35178.3983">20853 4771 653,'0'0'111,"0"0"-80,0 0 165,0 0-48,0 0-41,0 0-52,-30-36-27,45 35-21,25-1 3,26-1 11,26-6 12,20-3-12,24-1-4,20-3 2,19-4-11,16-2-8,4-5-1,1 1 1,-5 1 0,-2 4 4,-12 3-4,-4 1 0,-10 1-2,-17 0 1,-11 4 0,-18 3 1,-16 2 2,-17 1-1,-14 3 1,-16 0 0,-8 1-2,-13 2 1,-8 0 3,-10 0-2,-9 0-2,-4 0 0,-2 0-7,0 0-45,-23 5-80,-18 12-49,-15 3-63,-17-2-383</inkml:trace>
  <inkml:trace contextRef="#ctx0" brushRef="#br0" timeOffset="36145.8365">20951 4874 805,'0'0'106,"0"0"-9,0 0 66,0 0-51,0 0-54,0 0-18,14-19-10,-11 31-9,3 15 9,1 9 34,0 12-12,-4 10-9,-2 8-2,-1 6-10,0 3-9,0-2-11,0 0-5,0-4 2,0-3-4,0-5 1,0 1 2,0-6-4,0 1 4,0-2-3,0-5-2,0-4 2,0-7-4,0-11 1,0-5 0,0-9 0,0-2-1,0-6 1,0-3 0,0 0 1,0-2-2,8-1 1,13 0 1,13 0 6,19 0 0,15 0-2,16-7-2,17-7-4,22-2 5,18-3-5,19-5-1,14-3-3,8-4 3,0 1 0,-3 2 1,-12 3 0,-14 4-2,-9 1-3,-12 1-8,-10-1 2,-7 1 5,-17 2-1,-14 4 7,-16 4 0,-13-1 1,-7 6 1,-9-1-2,-5 3 0,-7-1 0,-6 1-5,-9 1-19,-8 0-15,-2 1-24,-2-2-58,-5-4-77,-14-6-237</inkml:trace>
  <inkml:trace contextRef="#ctx0" brushRef="#br0" timeOffset="37015.2079">23722 4497 74,'0'0'107,"0"0"12,0 0 21,0 0-14,0 0 18,0 0-25,0-16-26,3 16-26,8 0-27,8 0-30,11 0 21,10 0-5,9 0 17,7 0 1,2 0 0,-2-1-4,-8-1 3,-10-1 4,-16 3-13,-9 0 2,-5 0 3,-2 0-8,0 5-1,1 7 2,2 10 3,-3 6 3,0 6 3,-1 7-11,-1 4-9,-2 5-9,5 1 2,-1-1-2,2 1-6,-2 4-2,-1 1-2,-2 3 5,-1-1 0,-1-2 1,-1-5 0,0-1 5,2-6-7,-1-1-2,2-1 8,-1 1-4,-1-2-3,1 0 3,-2-2 4,0-5-5,0-1 0,0-3 3,0-1-3,0-2 0,0-3-2,0-2 6,0-8-1,0-3 1,0-6-5,0-2 2,0-2-1,0-1 3,0 0 4,0 2-3,0 0-4,-8 4-5,-9 5 0,-18 4 2,-26 2 1,-37 2-5,-34 5-27,-39 5-60,-26 5-125,-8-7-355</inkml:trace>
  <inkml:trace contextRef="#ctx0" brushRef="#br0" timeOffset="43578.6552">1978 8414 753,'0'0'193,"0"0"-181,0 0 155,0 0-36,0 0-70,0 0-17,0 0-11,0 0-15,69 0 8,-8 0 26,8 0-21,2-4-17,-10-1-9,-13 0-5,-18 3-59,-17 2-93,-13 0-165,-13 0-81</inkml:trace>
  <inkml:trace contextRef="#ctx0" brushRef="#br0" timeOffset="43788.0392">2180 8468 753,'0'0'300,"0"0"-118,0 0 34,0 0-95,0 0-69,0 0-26,0 15-11,0 6-11,0 12 21,3 4-4,-3-1-15,0 3-4,0-6-2,0 1-5,0-6-83,0-4-102,3-14-172,25-6-230</inkml:trace>
  <inkml:trace contextRef="#ctx0" brushRef="#br0" timeOffset="44071.8703">2560 8571 837,'0'0'99,"0"0"123,0 0-87,0 0-102,0 0-21,0 0 10,-91 75-9,85-52-10,6-2-2,0-4-1,12-6-1,13-7 1,5-4 7,0 0 5,-2-12 1,-6-5 25,-8-5 22,-8-3 12,-6 1-37,0-2-25,-3 5-10,-9 3-13,2 8-69,4 3-56,6 0-162,0 0-315</inkml:trace>
  <inkml:trace contextRef="#ctx0" brushRef="#br0" timeOffset="44275.7522">2884 8382 859,'0'0'192,"0"0"3,0 0 22,0 0-136,0 0-63,0 0-17,10 26 7,-4 7 37,-3 4-20,0 2-10,-3 1-11,3-7-4,-1-3-1,5-7-32,-4-3-106,3-7-95,-3-10-273</inkml:trace>
  <inkml:trace contextRef="#ctx0" brushRef="#br0" timeOffset="44455.8798">2727 8570 851,'0'0'202,"0"0"-86,0 0 70,0 0-117,0 0-43,0 0-12,66-13 12,-14 6-19,3-3-7,7 1-23,12-6-110,8-1-155,3 3 62,-12-1-158</inkml:trace>
  <inkml:trace contextRef="#ctx0" brushRef="#br0" timeOffset="44979.5755">3437 8436 489,'0'0'264,"0"0"-59,0 0-33,0 0-56,0 0-52,-88 11-10,67 6-18,2 0-15,7-1-8,3 4-7,7-3-4,2-1-2,0-5-3,11-2 1,11-7-1,2-2 2,4 0-20,-2-8-4,-4-9 10,-7-2 14,-3-5 1,-3 1 8,-3 6-1,-3 4 10,-3 7 0,0 5 8,0 1-25,0 0-3,0 13-17,0 7 20,0 0 3,7 0-3,1-1 1,4-2-2,4-3 1,11-5-2,6-1 2,1-6 0,2-2-3,-9-2-28,-6-17-4,-5-6 33,-4-8 2,-6-4 3,0-3 12,-6 0 7,0 8 21,0 6-11,0 15 26,0 5-7,0 6-14,0 0-37,0 17-14,0 6 5,0 12 8,0 2 2,-3 0 0,3 2-1,0-2 0,0-3-1,0-5-66,0-3-49,16-9-136,7-7-196</inkml:trace>
  <inkml:trace contextRef="#ctx0" brushRef="#br0" timeOffset="45610.0432">4453 8308 649,'0'0'598,"0"0"-458,0 0 81,0 0-59,0 0-74,0 0-14,3-17 2,-3 15-37,0-1-39,0 0 0,0 2 0,0-1 0,0 1 0,0 1 0,0-3 0,0 3 0,0 0 0,0 0 0,0 0 0,0 0 0,0 0 0,0 0 0,0 0 0,0 0 0,3 0 0,-3 4 0,0 1 0,0-1 0,0-2 0,0 0 0,0 1 0,0 0 0,3-2 0,-3 0 0,0-1 0,0 0 0,0-12 0,0-3-7,0 6 4,0 4 3,0 5 3,0 0-3,0 0-1,0 0-3,0 10-7,0 16 0,0 10 10,0 10 2,0 6-1,0 1 1,0 0-1,0-5-1,0-3 1,0-9 0,-6-6-21,3-10-61,0-8-32,3-10-86,0-2-54,0-13-84,6-22-198</inkml:trace>
  <inkml:trace contextRef="#ctx0" brushRef="#br0" timeOffset="45805.9758">4478 8375 726,'0'0'152,"0"0"-13,0 0 43,0 0-94,82-72-41,-49 72-20,2 0 4,-6 17-5,-5 2 2,-12 3-7,-9 3-11,-3 0 0,-9 3 3,-15 1 0,-4-3-5,1-4-8,6-4-34,11-5-115,10-9-174,10-4-356</inkml:trace>
  <inkml:trace contextRef="#ctx0" brushRef="#br0" timeOffset="46209.8771">4985 8335 507,'0'0'255,"0"0"-108,0 0 109,0 0-149,0 0-50,0 0-33,-42-10-7,19 24-4,0 2-1,-2 1 3,1 3-4,6-2-3,5 2-7,4-2 2,4 2-3,5-1-2,0 0-2,20-5-4,8-1 6,2-9 0,3-4-1,-8 0 3,-1-6 0,-9-11 7,-5 0 1,-2-5 17,-5-2 14,-3 4 13,0 4-7,0 6-16,0 5 9,0 3-13,0 2-25,0 0-2,0 10-21,0 10 11,0 3 11,0 1-10,0-2-45,9-3-80,10-7-109,4-6-218</inkml:trace>
  <inkml:trace contextRef="#ctx0" brushRef="#br0" timeOffset="46509.5395">5180 8320 845,'0'0'129,"0"0"-38,0 0-6,0 0-42,0 0 10,78 82-20,-69-51 3,-1 3-8,-5-7 0,-3-7-1,0-3-3,0-8-6,0-2 0,-3-7 3,-8 0 0,-3 0 18,5-16-10,4-8-11,2 0-4,3 2-14,0 5-1,12 4-5,7 6 2,5 0-22,2 0-44,6-1-39,1 1-115,9-6-126,4-4-341</inkml:trace>
  <inkml:trace contextRef="#ctx0" brushRef="#br0" timeOffset="46706.2124">5639 8176 800,'0'0'205,"0"0"62,0 0-26,0 0-142,0 0-62,0 0-33,-11 18-3,5 19 41,-1 2-18,1 4-14,3-1-3,-6 1-4,6-2-3,-2-5-16,1-8-77,4-8-98,0-10-149,0-10-246</inkml:trace>
  <inkml:trace contextRef="#ctx0" brushRef="#br0" timeOffset="46975.3213">5506 8338 926,'0'0'68,"0"0"169,0 0-130,0 0-93,0 0-7,84-16-4,-43 12-2,-5-1-1,-1-2-10,-5 2 5,-7-3 5,-7 4 7,-2 0 11,-6 1 30,0 3 10,-6 0-48,-2 4-9,4 16 4,-4 6 16,0 0 0,0 6-11,0 0-4,-4-3-6,-8 1-1,0-7-75,4-7-126,-2-5-262</inkml:trace>
  <inkml:trace contextRef="#ctx0" brushRef="#br0" timeOffset="47132.2477">5743 8051 1189,'0'0'85,"0"0"0,0 0 101,0 0-184,0 0-2,0 0-28,21 24-28,12 5-152,3-2-208</inkml:trace>
  <inkml:trace contextRef="#ctx0" brushRef="#br0" timeOffset="47431.4025">6274 8293 707,'0'0'260,"0"0"-74,0 0 52,0 0-132,0 0-16,0 0-44,-31-27-27,7 27-2,0 0-9,-3 4 3,0 12 7,5 6-7,3-1 1,5 1 0,11-4-11,3-1 4,0-1-5,17-4 1,18-2-1,7-7-5,6-3-65,4-2-100,-4-15-94,7-2-145,-7-9-69</inkml:trace>
  <inkml:trace contextRef="#ctx0" brushRef="#br0" timeOffset="47755.7176">6571 8240 727,'0'0'265,"0"0"58,0 0-103,0 0-67,0 0-49,0 0-16,0-11-14,0 11-17,0-3-21,0 3-36,0-2 0,0 1 0,0-1 0,0 0 0,0-1 0,0 3 0,0 0 0,0 0 0,0-1 0,0 1 0,0 0 0,0 0 0,0 0 0,0 0 0,0 0 0,0 0 0,0 11 0,0 6 0,3 12 0,-1 2 0,-2 5 0,0-7 0,0-5 0,-15-5-91,0-6-70,1-10-179,4-3-236</inkml:trace>
  <inkml:trace contextRef="#ctx0" brushRef="#br0" timeOffset="47912.3664">6474 7925 1137,'0'0'76,"0"0"158,0 0-85,0 0-137,0 0-12,0 0-51,15 17-3,21 11-119,7-3-211,2 2-427</inkml:trace>
  <inkml:trace contextRef="#ctx0" brushRef="#br0" timeOffset="48121.8287">6805 8194 505,'0'0'521,"0"0"-420,0 0 66,0 0-62,0 0-17,-10 80 25,2-43-33,5 3-30,0 1-15,-3 3-15,3-3-14,-1-2 0,1-5-6,3-3-1,-3-9-7,3-3-63,0-9-106,0-10-120,10 0-268</inkml:trace>
  <inkml:trace contextRef="#ctx0" brushRef="#br0" timeOffset="48348.2261">6859 8207 906,'0'0'107,"0"0"86,0 0 13,0 0-102,27-76-56,4 76-26,6 0-3,-1 7-2,-10 12-7,-4 3 0,-9 3 3,-7 0-6,-6-1 0,-3-1-1,-16 2 1,-1-4-2,1-1-5,7-4-61,5-3-81,7-6-148,13-4-254</inkml:trace>
  <inkml:trace contextRef="#ctx0" brushRef="#br0" timeOffset="48917.6435">7281 8306 293,'0'0'591,"0"0"-462,0 0 127,0 0-132,0 0-15,0 0-33,0-52-39,-18 52-29,-9 15-8,-5 6 1,6 2 3,5-1-4,12 1 0,3-3-2,6-3-2,0-1-2,6-5-13,12-3-35,3-8-14,6 0-4,-2-8-35,-1-12 45,-6-7 48,-4-6 14,-1 2 4,-3 5 27,-7 6 13,0 12 31,-3 4-16,0 4-25,0 1-34,0 17-15,0 3 15,0 4 0,0-2 1,3-6 0,9 1-1,8-6-4,4-5 4,8-5-10,1-2-16,-1-5-20,-3-16-49,-2-8 32,-13-7 62,0-13 1,-8-11 5,2-6 18,-6 2-6,-2 12 26,0 18 36,0 17 5,0 13 20,0 4-43,-10 19-61,-3 17 3,-2 13 0,1 8 7,7-1 1,-2 0-6,6-4-5,0-9-1,0-10-37,3-2-74,0-8-66,0-11-155,0-11-190</inkml:trace>
  <inkml:trace contextRef="#ctx0" brushRef="#br0" timeOffset="49188.2177">7480 8204 112,'0'0'742,"0"0"-665,0 0 73,0 0-54,0 0-77,0 0-12,100-27-7,-62 23-4,3-4-2,-3 6 6,-8-4 12,-14 6 7,-10 0 72,-6 0 31,0 0-48,0 3-35,2 14-26,0 12 34,-2 1-23,0 3-12,0-1-7,0-1-5,0-2-1,-2-5-38,0-4-111,2-8-113,0-9-327</inkml:trace>
  <inkml:trace contextRef="#ctx0" brushRef="#br0" timeOffset="49322.356">7811 8035 1069,'0'0'47,"0"0"130,0 0-159,0 0-18,0 0-113,0 0-78,53 69-237</inkml:trace>
  <inkml:trace contextRef="#ctx0" brushRef="#br0" timeOffset="49827.3969">8219 8179 796,'0'0'214,"0"0"-59,0 0 28,0 0-127,0 0-19,0 0-26,-103-23-3,78 44-4,8 1-3,10 0-1,4-3-2,3-6-4,6 0-27,18-5-5,2-8-7,6 0-28,1-5-24,-1-15 30,3-10 23,2-10 1,2 1-2,-7 9-14,-3 10 59,-13 17 18,-5 3 38,-11 11-35,0 15 1,0 3 37,0 3-19,0-4 15,0-5-13,3-5-27,6-6-11,4-8 3,4-4 3,8-5 37,5-17 31,1-14-6,5-8-10,-3-12 6,-3 0 6,-2 8-15,-10 17-10,-9 15 14,-3 13-10,-6 3-23,3 21-30,-3 20-5,0 18 5,0 10 1,-9 2-1,-4 0-2,0-4-14,5 0-63,0-9-184,-2-18-330</inkml:trace>
  <inkml:trace contextRef="#ctx0" brushRef="#br0" timeOffset="50605.2762">3810 9697 508,'0'0'182,"0"0"-78,0 0 132,0 0-119,0 0-42,-95-29-6,65 29-16,0 2-13,-3 17-8,0 4-4,-1 5-3,13-2-20,8 2-1,10-4-1,3-1-3,16-9 3,17-5-2,7-9 3,6 0 5,-7-17 1,-3-6 13,-9-5 29,-11-2 6,-7-1-3,-9 3-18,0 3-30,0 11-6,0 5-1,0 7-33,0 2-91,9 0-111,12 0-224,12 0 91,1 0-40</inkml:trace>
  <inkml:trace contextRef="#ctx0" brushRef="#br0" timeOffset="51017.2886">3934 9657 277,'0'0'238,"0"0"-6,0 0-10,0 0-73,0 0-14,0 0-41,110 45-33,-77-45-14,-2 0-27,2-12-6,-3-8-2,-12-4 2,-5-5 0,-9-7 12,-4-1 7,0 4 8,0 6-21,-4 8 13,1 12 8,0 5 5,3 2-33,-7 8-13,1 20-13,3 15 13,0 9 1,3 7 1,0 4 1,6-3-3,4-1 0,2-4 0,-1-11-2,-1-10-1,-4-12-4,-3-8-16,-3-8-9,-6-6 3,-24 0 22,-7-17 5,-11-9 2,-1-12 0,4-6 6,14 1-3,10 11 3,15 11 15,6 11 6,9 4-27,24 5-2,19-2-13,17 1-31,8-3-110,5-4-119,-1-8-305</inkml:trace>
  <inkml:trace contextRef="#ctx0" brushRef="#br0" timeOffset="51565.8891">5472 9399 463,'0'0'942,"0"0"-831,0 0 91,0 0-93,0 0-60,0 0-9,0-22 6,0 20-4,0-1 1,0 3-43,0 0 0,0 0 0,0 0 0,0 0 0,0 0 0,0 0 0,0 0 0,0 0 0,0 0 0,0 0 0,0 0 0,0 0 0,4 0 0,-1 0 0,-3 0 0,0 0 0,0 0 0,0 0 0,0 8 0,0 4 0,0 5 0,0 13 0,0 3 0,-3 7 0,-3 2 0,-1 1 0,-2-3 0,4-4 0,-2-10 0,2-2 0,5-9 0,0-4 0,0-3 0,0-3 0,5-1 0,20 2 0,2-2 0,7-4 0,5 0 0,3 0 0,-2-4-56,-1-11-28,-2-2-50,-4-4-138,-6-2-177,-11 0-452</inkml:trace>
  <inkml:trace contextRef="#ctx0" brushRef="#br0" timeOffset="51730.9427">5655 9646 797,'0'0'215,"0"0"-12,0 0-51,0 0-75,0 0-49,0 0 0,85-6 4,-46 0-24,1-2-8,-4-4-44,-3-2-109,-11-2-153,-8-4-107</inkml:trace>
  <inkml:trace contextRef="#ctx0" brushRef="#br0" timeOffset="51902.2732">5600 9453 308,'0'0'689,"0"0"-519,0 0 41,-82-15-63,82 15-81,3 0-51,18 0-6,19 0 14,12 0 14,8-2-32,1-3-6,-3 2-27,2 3-133,-5 0-107,-7 0-304</inkml:trace>
  <inkml:trace contextRef="#ctx0" brushRef="#br0" timeOffset="52240.824">6180 9610 576,'0'0'394,"0"0"-191,0 0 47,0 0-113,0 0-80,0 0-21,27-46-18,-5 33-11,1 6-5,-1 3 1,-4 4 0,-9 0-2,-3 2-2,-6 13-4,0 11 5,-12 1 3,-12 0 5,-1-4-5,4-1 1,9-5 4,3-4 6,6-2-9,0-6-2,3-1-3,0 4 6,12-5 0,11-3-4,15 0-2,11 0-11,16-14-101,12-5-154,2-9-117</inkml:trace>
  <inkml:trace contextRef="#ctx0" brushRef="#br0" timeOffset="52458.7499">6869 9382 1191,'0'0'105,"0"0"102,0 0-26,0 0-157,0 0-20,0 0-4,-10 57 20,14-27-9,2-1 1,0-2-7,-4-1-3,2-3-2,1-4-4,-5-2-65,0-8-131,0-9-156,0 0-298</inkml:trace>
  <inkml:trace contextRef="#ctx0" brushRef="#br0" timeOffset="52638.1336">6687 9115 1109,'0'0'68,"0"0"201,0 0-150,0 0-74,0 0-45,0 0-19,42-28-32,-12 38-96,-2 4-147,8 3-123</inkml:trace>
  <inkml:trace contextRef="#ctx0" brushRef="#br0" timeOffset="53065.1378">7026 9333 678,'0'0'149,"0"0"33,0 0-17,0 0-70,0 0 0,0 0-1,34 17-53,-23-7-12,-1 5-7,-1 2 0,-3 0-4,4 2 2,-8 1-15,2-4 4,1-5-8,-2 0 2,0-6-1,-3-4 1,3 1 0,-3-2 3,0 0 6,6-2 23,4-15 27,2-10-43,9 1-16,1-7-3,-2 9 1,-4 6 3,-3 7-1,-2 5 8,-2 6 0,0 0-7,0 6-4,1 18 0,1 2 0,-2 6 0,-5-3-2,2-1-4,3 3-35,1-5-71,4-4-119,-5-6-476</inkml:trace>
  <inkml:trace contextRef="#ctx0" brushRef="#br0" timeOffset="53636.1255">8246 9096 793,'0'0'119,"0"0"53,0 0 60,0 0-104,0 0-46,0 0-27,0-11-22,0 13-20,0 17-3,0 12 44,0 6 28,0 10-43,0 3-7,0-2-10,0 0-2,-6-9-8,3-3-8,-1-6-4,2-4 2,-1-6-2,-1-5-3,4-6-31,0-7-64,0-2-108,4 0-101,11-24-282</inkml:trace>
  <inkml:trace contextRef="#ctx0" brushRef="#br0" timeOffset="53995.7472">8325 9101 785,'0'0'165,"0"0"-30,18-82 67,9 56-104,6 9-48,12 5 0,5 4-12,4 8 10,-5 0-12,-4 20-17,-14 7-4,-7-1-5,-18 4-10,-6 0 3,-9-1-1,-18-2 3,-4-4 4,-8-6-1,6-4-3,-1-4-2,16-6 4,1-3 8,8 0 21,2 0 40,4-3-35,0-1 1,3 4 3,0 0-26,0 0-19,6 21-4,21 12 4,15 9 0,4 5 0,-1-1 0,1-2-54,-5-2-79,-3-8-179,-8-9-546</inkml:trace>
  <inkml:trace contextRef="#ctx0" brushRef="#br0" timeOffset="57182.0541">2244 11555 742,'0'0'230,"0"0"-174,0 0 179,0 0-36,0 0-84,0 0-45,0 0-20,0 0-17,0-25-13,0 28-10,0 26-10,0 10 0,0 15 21,-9 6 3,0 2 1,-3-3-10,3-2-2,0-6-7,6-6-3,-1-9 5,4-13-7,0-6-1,0-7 0,0-5 2,0-5-2,0 0-10,0-9-27,0-21-43,0-15-225,-3-15-146,3-7-399</inkml:trace>
  <inkml:trace contextRef="#ctx0" brushRef="#br0" timeOffset="57991.8175">2218 11454 730,'0'0'99,"0"0"39,0 0 55,0 0-64,0 0-21,0 0-52,9-66 10,8 53-17,13 2-21,8 1 1,12-3-6,14 2-2,20-1-9,24 2 5,10-2-9,17-2-8,12 1-1,5 4-3,6-2 2,-4 5-2,-14-2-11,-21 5 2,-17-3 8,-22-1 5,-14 3 5,-19 1-5,-9 1 0,-14 1 7,-3 1 3,-8 0-2,-1 0-2,0 1 1,3 11 6,0 5-2,1 6 2,-5 9-8,2 4 5,-4 12 3,0 8 1,1 7 10,1 8-4,-2 0-10,-3-2-6,4-3 1,-4 3-5,-3-3 4,-1 0-4,-2-7 3,0-8 0,0-5-2,0-10 0,-5-10 0,-1-10-1,3-7 0,0-6-1,-1-3 1,-9 0 3,-10 0 1,-11 0 9,-20-8-11,-19-1 0,-21-2 2,-18 5-3,-18-5-1,-13 2-5,-6-1 1,-6-4 4,-2 5-4,5 1 2,0 5 2,6 3 3,16 0-3,12 3-4,21 5 4,20-1-2,17-1 2,18-6 0,17 3 0,16-3 0,1 0 1,4 1 0,4-1-1,0 3 0,0-3-1,0 0 0,0 3 0,0-3 1,0 0 0,0 0 0,0 0-23,0 0-35,6-10-63,18-11-223,12-5-278</inkml:trace>
  <inkml:trace contextRef="#ctx0" brushRef="#br0" timeOffset="58998.8655">3133 11632 498,'0'0'205,"0"0"-87,0 0 106,0 0-65,0 0-47,0 0-21,0-17-23,0 17-9,0 0-13,0 0-12,0 0 0,0 0-7,0 11-17,0 14-5,-6 9 32,-3 4-10,0 0-9,1 1-2,-2-6-9,7-3 1,0-4-3,3-9 1,0-5 0,0-5-2,0-2 1,0-2-2,9-3 3,9 2 11,7-2 2,8 0-8,0 0-6,-3-9-5,-5 2-2,-7 4-18,-3 0-35,0-1-70,-2 3-110,-1-4-165,0-5-281</inkml:trace>
  <inkml:trace contextRef="#ctx0" brushRef="#br0" timeOffset="59200.2453">3218 11794 665,'0'0'159,"0"0"64,0 0-34,0 0-131,0 0 6,0 0-37,7-14-15,16 14 0,5-3 6,-1 0-14,3-3-4,-8-1-5,0-3-75,-8-4-74,-8 2-128,-6-3-219</inkml:trace>
  <inkml:trace contextRef="#ctx0" brushRef="#br0" timeOffset="59363.5371">3185 11635 623,'0'0'286,"0"0"-77,0 0 36,0 0-108,0 0-44,0 0-39,-34-10-23,50 7-28,17 3 0,9 0-6,7 0-37,6 0-143,-1 10-150,4-3-301</inkml:trace>
  <inkml:trace contextRef="#ctx0" brushRef="#br0" timeOffset="59522.281">3673 11725 996,'0'0'212,"0"0"-31,0 0-86,0 0 14,0 94-5,0-53-71,0 2-20,0 4-13,0-3-2,0 3-86,0-8-152,0-7-326</inkml:trace>
  <inkml:trace contextRef="#ctx0" brushRef="#br0" timeOffset="60137.8841">4566 11582 29,'0'0'0,"0"0"-1</inkml:trace>
  <inkml:trace contextRef="#ctx0" brushRef="#br0" timeOffset="61008.0045">4408 11768 222,'0'0'99,"0"0"-28,0 0 61,0 0-41,0 0 20,0 0-7,-24 0-15,24 0 5,0 0 2,0 0-9,0 0-11,-3 0-13,3 0-4,0 0-11,0 0-12,0 0-6,0 0-7,0 0-7,0 0-8,0 0-1,0 0 0,0 0-4,30 0 0,15 0 5,22 0 31,18-5-15,12-4-12,9-1 1,0-4-8,4-1 1,-10-4-5,-9 2-1,-21 3-4,-22 3 0,-25 3-3,-11 4-6,-12 4-2,0 0-16,0 0-33,0 0-41,0 0-56,0 0-173,0 0-364</inkml:trace>
  <inkml:trace contextRef="#ctx0" brushRef="#br0" timeOffset="61719.9873">6207 10935 473,'0'0'83,"0"0"98,0 0 28,0 0-51,0 0-23,0 0-36,9-17-41,-9 17-16,0 1-11,-15 22-7,-9 7 41,-9 9-5,-1 0-30,-9 8 8,-2 2-11,-4 1-10,0 0 0,1 0-1,3-5-2,-1-6-4,4 3 1,1-3-5,9-3 4,7-3-8,5-3 2,4-8-1,4-6-2,0-2 0,9-4 0,0-6 0,0-2 0,3-2 0,0 0 3,0 0 0,0 0 1,0 0-2,0 0-2,0 0-1,0 0-27,0 0-76,0 0-142,0 0-183,0 0-136</inkml:trace>
  <inkml:trace contextRef="#ctx0" brushRef="#br0" timeOffset="61976.3486">5585 11628 862,'0'0'176,"0"0"32,0 0-34,0 0-74,0 0-37,0 0-28,34 18-3,-1 7 54,3 9-40,2 8-15,3 2-12,-1 8-12,-4 1-2,-3 1-2,-2-6 0,-4-1-2,-2-5-2,-1-6 2,-6-5-2,0-12 1,-9-5-1,-6-8-38,0-6-82,0 0-81,0-20-12,4-19-444</inkml:trace>
  <inkml:trace contextRef="#ctx0" brushRef="#br0" timeOffset="62551.8462">6246 10944 38,'0'0'161,"0"0"-23,0 0 53,0 0-71,0 0-4,0 0-43,0-13-7,0 13 5,0 0-11,0 0-10,0-3 17,0 3 7,0 0-8,0 0 5,0 0 2,0 0 2,0 0-11,0 0-14,9 0-20,13 3-14,8 13 31,3 5-20,2 6-7,7 6-2,0 6-2,4 4-3,2 7-4,-2 0-3,-1 0-3,-2-9-1,-7-4-2,-9-4 0,-5-10-1,-10-4 1,-6-7 0,-1-7-2,-5-5-10,0 0-34,0 0-48,0 3-57,0-2-61,0 4-236</inkml:trace>
  <inkml:trace contextRef="#ctx0" brushRef="#br0" timeOffset="62987.6275">6814 11410 792,'0'0'146,"0"0"111,0 0-68,0 0-79,0 0-15,0 0-31,0-5-23,0 7-19,-12 18-21,-9 13 23,-7 7 1,-5 3-5,0 6 1,-3 3-3,1 0-9,-5 3 0,5-2-1,-1-4-4,2 1-3,-3-3 4,7-8 0,-2 0 1,10-5-4,3-6 0,1-6-2,6-8 1,6-3 1,3-7-2,0 2 0,3-6 0,0 3 1,0-2-1,-5-1 0,5 0-1,0 0-7,0 0-7,0 0-21,0-4-29,0-9-138,0-1-39,0-2-108,0-1-240</inkml:trace>
  <inkml:trace contextRef="#ctx0" brushRef="#br0" timeOffset="63999.959">6054 11467 604,'0'0'297,"0"0"-128,0 0 89,0 0-104,0 0-45,0 0-47,0-23-30,0 46-27,4 13 11,-4 9 29,0 2-14,0 2 0,0-5-15,0-5-6,0-6-4,0-6-5,0-3-1,0-9-8,0-5-63,0-6-120,3-4-116,6-11-244</inkml:trace>
  <inkml:trace contextRef="#ctx0" brushRef="#br0" timeOffset="64329.6867">6107 11450 340,'0'0'560,"0"0"-442,-3-92 124,15 71-113,10 2-58,5 8-14,3 2-17,7 9-7,-4 0-7,-3 16-15,-12 11-6,-11 7-4,-7 4 4,0-4-2,-16-5 8,-10-2-6,10-7 1,-3-4 5,5-9-5,4-5 1,1-2 12,6 0 31,0 0 8,3-2-27,0-1-10,0 3-15,6 0-6,19 10-13,14 12 13,14 11 0,9 1-4,2 0-58,2-2-125,-2-10-200,-3-8-822</inkml:trace>
  <inkml:trace contextRef="#ctx0" brushRef="#br0" timeOffset="65161.9564">6772 11235 392,'0'0'133,"0"0"-24,0 0 107,0 0-79,0 0-43,0 0-23,-49-3 8,46 6-24,3 0-13,-3-2-4,3 6-1,0-1 11,0 2-24,25 1-1,23 1 48,25-2-26,18-6-12,15-2-15,15 0-7,6 0-6,10-2-1,-2-10-4,-2 2 6,-9 0-6,-24 1-9,-26-2 5,-21 5-4,-20 6 5,-18-3-2,-8 3-1,-4-4 1,-3 4-31,0-3-29,0 3-33,0 0-61,0 0-116,-22 0-120</inkml:trace>
  <inkml:trace contextRef="#ctx0" brushRef="#br0" timeOffset="65604.3799">7007 11625 376,'0'0'238,"0"0"-185,0 0 161,0 0-115,0 0-39,0 0-7,-66 0 7,66 0 7,0 0-36,0 0 1,0 0 17,0 0 20,0 0 5,0 0 7,9 0-20,21 0-16,18-7 12,14 1-22,10-8-13,12 5-3,6-5-3,3 1 3,5 1-3,2 2-11,-13 0-5,-10 3-1,-22 3-3,-16 2-27,-15-1-24,-5-1-42,-6 4-76,4 0-77,-8 0-139,0-7-242</inkml:trace>
  <inkml:trace contextRef="#ctx0" brushRef="#br0" timeOffset="66421.8039">8219 10880 888,'0'0'89,"0"0"162,0 0-45,0 0-101,0 0-42,0 0-20,0 5-30,0 24-4,0 15 53,0 4-19,5 6-9,2 5-6,-1 4-6,0-2-3,0 0-9,4-4 2,-4-4-3,2-3-3,1-5-3,-2-8 0,-4-5 1,0-9-3,0-6 0,0-7-1,-3-6 0,0-4 0,0 0-1,0 0-10,0-3-23,0-21-32,0-16-173,0-11-228,0-9-369</inkml:trace>
  <inkml:trace contextRef="#ctx0" brushRef="#br0" timeOffset="69197.6698">8301 10925 178,'0'0'52,"0"0"7,0 0 54,0 0-29,0 0-36,0 0-5,0 0 8,-46-7 27,46 7 35,0 0 9,0 0 17,0 0-5,0 0-32,0-4-37,7 4-24,26-5-23,15 1 7,22-4-1,13 0-2,22-1 5,14 0-9,14-2-6,-1-3-2,3-3-10,-14 1-1,-21-1-1,-19 3 2,-22 1 5,-23 8 1,-15 1 12,-8 0 7,-7 2 1,3 0-4,-7 2-5,2 0-6,-1 0 2,-3 0-7,0 0-2,0 0-2,0 0 0,0 0 0,0 0-1,0 0-1,0 0 0,0 0-1,0 0 1,3 0 0,0 0 2,-3 0-1,0 0 1,0 2-1,0-2 0,0 0 1,0 0 2,0 0 2,0 0 7,0 0 0,0 0 4,0 0-4,0 0-4,0 0-2,0 0-1,0 0-2,0 0-1,0 0 1,0 0-3,0 0 1,0 0-2,0 0 1,0 0-1,0 0 0,0 6 0,0 8-2,0 8 2,0 8 7,-3 4-5,0 0 4,0 0-1,-1 6 3,4 0-6,-2 5 4,2 2-1,-4 4 0,-1 0-1,3-1 3,-1-4-5,2 0 0,1-7-1,0-5 1,0-4-2,0-1 2,0-2-2,0-4 0,0-3 2,3-1-2,0-6 0,-3-6 1,5 0-1,-5-4 0,4-3 1,-4 0 0,0 0 1,0 0-1,0 0 1,0 0-2,0 0 1,0 3 0,0-3 0,0 0-1,0 0 0,0 0 0,0 0 0,0 0-1,0 0 1,0 0 0,0 0 0,0 0 0,0 0 1,0 0 0,0 0-1,0 0 0,0 0 0,0 0-1,0 3 0,0 5 1,0-2 0,0-3 0,2 4 1,-2-3 0,0-1-2,0 0 1,0 4 0,0-3 0,0 1 0,0 3 0,0-6 1,0 1-1,0-3 0,0 0 0,0 1 1,0-1-1,0 0 0,0 0 0,0 0 0,0 0 1,0 0 0,0 0 0,0 0 0,0 0 1,0 0-1,0 0 0,0 0 0,0 0 1,0 0-2,0 0 1,0 0-1,0 0 0,0 0 0,0 0 2,0 0-2,0 0 2,0 0-1,0 0 1,0 0 1,0 0-1,0 0-2,0 0 1,0 0 2,0 0-3,0 0 0,0 0 1,0 0-1,0 0 0,0 0 2,0 0 1,0 0-3,0 0 3,0 0-3,0 0 0,0 0 0,0 0 1,0 0-1,0 0 2,0 0-2,0 0 0,0 0 0,0 0 1,0 0-1,0 0 0,0 0 0,0 0-1,0 0 1,0 0 0,0 0 0,0 0-1,0 0 0,0 0 1,0 0 2,0 0-2,0 0 1,0 0-1,-11 0-1,-17 0 1,-26 0 0,-19 6 0,-15 2 2,-6 1-2,-6 1 2,-7-4 1,2-2 0,2 2-3,5-2-2,4-4-1,6 3 1,0-3 1,11 0 1,12 0 0,10 0 0,18 0 1,9-3 1,8 0-1,5-2-1,3 5 0,6 0 0,4 0 0,2 0-1,0-2 0,0 2-3,0 0-13,0 0-16,0 0-21,0-7-48,2-4-104,13-3-321</inkml:trace>
  <inkml:trace contextRef="#ctx0" brushRef="#br0" timeOffset="69648.1107">8692 11269 811,'0'0'174,"0"0"-42,0 0 105,0 0-108,0 0-58,0 0-26,31-23 0,-25 34-27,-1 14 31,-2 11-18,-3 1-9,0 5 2,-3 0-6,-7-5-11,4 1-1,5-12-1,-2-6 0,3-5-2,0-5-1,0-3 4,13-4-2,10 0 10,7-3 5,1 0-2,8 0-12,0 0-4,-6-9-1,-4-1-5,0-4-30,-10 2-46,-3-5-81,-2 1-90,-14 2-168,0-2-297</inkml:trace>
  <inkml:trace contextRef="#ctx0" brushRef="#br0" timeOffset="69827.6956">8874 11464 525,'0'0'340,"0"0"-210,0 0 107,0 0-134,0 0-27,0 0-17,-17-4-13,40-2-20,-1 2 10,8-7-15,-2-1-21,-5-2-3,-6-5-101,-4 3-85,-11-4-156,-2 0-110</inkml:trace>
  <inkml:trace contextRef="#ctx0" brushRef="#br0" timeOffset="69977.8164">8795 11301 680,'0'0'231,"0"0"68,0 0-69,0 0-122,0 0-45,0 0-16,-27-7-18,60 5-10,16 2 9,6 0-23,8 0-5,4 0-95,5 0-157,0 2-295</inkml:trace>
  <inkml:trace contextRef="#ctx0" brushRef="#br0" timeOffset="70262.2349">9419 11344 927,'0'0'164,"0"0"22,0 0-31,0 0-91,0 0-14,0 0-2,80-9-19,-62 9-4,-9 9-16,-9 8-1,0 0-2,0 8 11,-16-1 14,-4 3 5,5-1 0,0-6-2,9-3-13,6-1-2,0-6-10,10-5 1,22-3 7,14-2 6,6-2-13,-3-10-10,0 2-11,-8 1-79,-8 1-174,-20-1-394</inkml:trace>
  <inkml:trace contextRef="#ctx0" brushRef="#br0" timeOffset="71299.7086">13151 7886 583,'0'0'101,"0"0"28,0 0 82,0 0-92,0 0-3,0 0-9,0 0-26,-11-33-4,11 33-17,0 0-21,0 0-12,0 3-14,0 16-10,8 9 26,-2 11-3,-1 5-10,0 7 0,-5 2-7,3-3-1,-3-4-6,0-8 1,0-9-3,0-8-2,0-6-15,0-8-68,0-4-76,0-3-98,0-13-255</inkml:trace>
  <inkml:trace contextRef="#ctx0" brushRef="#br0" timeOffset="71616.997">13391 7920 856,'0'0'140,"0"0"-124,0 0 88,0 0 54,0 0-79,-39 75-22,13-52-3,4-4-27,-5-2-2,2-7 0,8 0 8,4-6 4,3-1-2,8-3-2,-4 3-6,6-2-3,0-1-9,0 5-6,0 3-4,15 5-4,4 7 9,11 0-2,-2-3-8,11 1 0,1-5-49,6-2-114,-1-6-97,-3-5-220</inkml:trace>
  <inkml:trace contextRef="#ctx0" brushRef="#br0" timeOffset="71951.4432">13621 8000 622,'0'0'223,"0"0"-157,0 0 19,0 0-60,0 0 37,0 0 9,59 15-32,-39-15-17,-1 0-7,-4 0-8,-5-3 2,-4-6 3,-2-3 7,-4-4 18,0 5 13,-4 0-10,-8 3-2,-3 3-4,-9 5-5,-1 0-13,-2 18 2,1 7 8,7 4-1,6 1-7,7 6-4,6-3-8,0-1-4,15-2-2,12-9-14,7-5-64,7-11-69,3-5-133,0-5-245</inkml:trace>
  <inkml:trace contextRef="#ctx0" brushRef="#br0" timeOffset="72350.1176">13953 7928 762,'0'0'118,"0"0"42,0 0-23,0 0-125,0 0 53,0 0 3,17 66-16,3-52-17,4-2-10,3-7-10,-5-2 5,0-3-6,-2-3-1,-4-11 11,-2-5 9,-5 1-11,-2 2 7,-7 3-9,1 10 3,-1 3 3,0 3-26,0 27-20,-1 13 20,-9 10 2,0 7-1,0-1-1,-2-4 5,2-10 5,-7-10-2,5-11 11,2-8 10,-6-9-1,0-7 10,-4 0 6,-3-4-8,0-15-24,1-2-8,5-4-4,5 4-6,6-4-33,6 4-52,6-5-94,22-2-129,11-8-280</inkml:trace>
  <inkml:trace contextRef="#ctx0" brushRef="#br0" timeOffset="73160.6404">15076 7718 1339,'0'0'117,"0"0"93,0 0-58,0 0-92,0 0-26,0 0-2,0-7-3,0 7 5,0 0 0,0 0-28,0 0-6,0 0 0,0 0 0,0 0 0,0 0 0,0 0 0,0 0 0,0 0 0,0 0 0,0 0 0,0 0 0,0 0 0,0 0 0,0 0 0,0 0 0,0 0 0,0 0 0,0 0 0,0 0 0,0 9 0,0 12 0,-7 13 0,-10 10 0,-1 1 0,-1-3 0,2 2 0,1-5 0,3-8 0,7-9 0,-1-6 0,7-10 0,0-3 0,0-3 0,0 0 0,0-13 0,20-13 0,5-16-42,8-16-1,0-3-1,-8-6 11,-5 7 17,-6 11 9,-3 12 7,-4 18 1,1 9 1,-5 9 6,0 1-3,6 0-5,8 8-1,9 14 1,1 13 1,-5 5-1,-1 8 0,-7-1-1,-7-1 0,-7-8 1,0-1 0,-7-3 0,-15-7 0,-12-5 0,-4-8 0,-2-11 0,-1-3-2,-4-3 0,8-17 1,2-8 0,6-8 1,5 3-3,9 3 3,11 9 1,4 7 2,3 4-3,22 0-2,12 3-3,15 4 3,7 3-4,-1 0-46,-6 0-114,-4 9-70,-4-5-142,-2-4-282</inkml:trace>
  <inkml:trace contextRef="#ctx0" brushRef="#br0" timeOffset="73407.8045">15613 7549 82,'0'0'946,"0"0"-832,0 0 143,0 0-108,0 0-101,0 0-29,8 21 12,-4 17 40,-4 8-31,0 2-8,0 2-14,-6-5-11,0-2-4,-1-6-3,6-8-4,1-10-43,0-5-103,5-13-92,14-1-180,10-21-433</inkml:trace>
  <inkml:trace contextRef="#ctx0" brushRef="#br0" timeOffset="73639.5613">15889 7576 917,'0'0'125,"0"0"85,0 0 9,0 0-117,0 0-58,0 0-28,9 0-15,-6 27 36,-3 5 2,0 4 4,0 4-11,-6 1-12,-6-3-5,3-1-12,3-4-1,0-4-2,3-3-9,1-6-52,2-6-75,0-7-76,0-7-176,0 0-320</inkml:trace>
  <inkml:trace contextRef="#ctx0" brushRef="#br0" timeOffset="74195.9927">15545 7744 818,'0'0'66,"0"0"28,0 0 80,0 0-82,0 0-37,0 0 8,76-23-13,-26 17-21,0-2-14,6 1-9,-3 0-6,0-1 0,1-3-4,-8 2 3,-8 4 0,-3-1 0,-2 3 1,-3 3 1,-2 0 0,-2 6-2,-6 11 0,-3 4-2,-7 2 1,-6 0 2,-1-3 0,-3 2-1,-1-5 1,-15 0-1,-7-4 1,4-4-1,3-8-5,6-1-31,7 0 3,3-7 24,0-16-41,8-1 4,10-2 27,1 1 20,3 5-2,1 5 2,-1 5 11,0 3 12,-2 2 14,-2 1 14,-6 4 3,-1 0-16,-3 0-7,0 0 7,1 8-8,-6 3-17,2 4-2,-2 4 7,-3 3-8,0 0-6,0 2-3,-8-2-1,-4-3-2,-1-2-63,0-5-87,6-10-167,4-2-447</inkml:trace>
  <inkml:trace contextRef="#ctx0" brushRef="#br0" timeOffset="74369.619">16314 7350 1254,'0'0'76,"0"0"86,0 0 50,0 0-169,0 0-35,0 0-8,-36-59-56,45 79-81,12 9-12,1-2-217,8-1-305</inkml:trace>
  <inkml:trace contextRef="#ctx0" brushRef="#br0" timeOffset="74757.8911">16591 7504 801,'0'0'237,"0"0"-149,0 0 47,0 0-24,14 81-31,-10-48-27,-4 3-1,0 1-30,0-4-13,0 0-3,0-9-5,0-5 2,-4-9-2,4-3 0,-2-5-1,2-2 0,0 0 0,0-3 1,0-16-1,10-7-17,6-4 2,0 4 6,0 1 2,1 6 1,-4 10 1,0 1 3,-1 8-9,2 0 1,-2 10 7,1 8 1,1 4 2,-11 1 18,-3-1-10,0-3-2,-17-2 1,-2-2-4,-2-2-3,4-2-14,4-8-95,12-3-169,1 0-323</inkml:trace>
  <inkml:trace contextRef="#ctx0" brushRef="#br0" timeOffset="75072.3114">16905 7613 984,'0'0'129,"0"0"48,0 0-20,0 0-132,0 0-25,0 0 0,0 41 15,-3-10-2,-7 2-7,7 1-2,2-5-3,1-3-1,0-6 0,14-11-7,6-2-15,4-7 9,3 0 9,3-19 4,-7-10 6,2-8 18,-12-3 11,-7-4 12,-3 5-16,-3 10-18,0 9-4,0 10-9,0 6-12,0 2-79,-2-3-110,2-1-195,0-4-454</inkml:trace>
  <inkml:trace contextRef="#ctx0" brushRef="#br0" timeOffset="75281.8374">17318 7429 948,'0'0'120,"0"0"113,0 0-57,0 0-104,0 0-39,0 0-20,0 66 70,0-22-36,0 2-22,-7-2-3,-4 1-21,-1-1-1,6-5 0,-4-6-36,5-6-101,5-8-73,0-11-212,0-8-403</inkml:trace>
  <inkml:trace contextRef="#ctx0" brushRef="#br0" timeOffset="75440.3065">17116 7671 1074,'0'0'93,"0"0"13,0 0 74,0 0-108,0 0-55,0 0-13,123-17-4,-74 12-34,4 1-70,0-6-168,6-1-177</inkml:trace>
  <inkml:trace contextRef="#ctx0" brushRef="#br0" timeOffset="75799.9146">17769 7565 458,'0'0'451,"0"0"-428,0 0 77,0 0 30,0 0-56,0 0-23,75 34-10,-46-34-15,-3 0-13,1-3 0,-3-11 3,-7-3 11,-4 1 23,-3-6-3,-4-2 4,-4-1-10,-2 4-8,0 5 8,-2 6-7,-14 10-10,-10 0-17,-6 10 0,-10 19 5,2 4 4,4 3 6,6 1-1,11-2-2,13-1-10,6-5-6,6-4 2,16-6-3,8-5 1,3-6-2,3-7-1,-2-1-9,1 0-50,7 0-119,-1-6-179,-3-5-240</inkml:trace>
  <inkml:trace contextRef="#ctx0" brushRef="#br0" timeOffset="76764.0661">12069 10020 474,'0'0'153,"0"0"29,0 0 36,0 0-41,0 0-64,0 0-22,0 0-32,17 0-28,36 0-25,29 0 6,25 3 3,14 0-6,15 2 0,1-5-7,-4 0-2,-17 0-1,-19-8-2,-25-4 0,-28 1-4,-23 5-9,-10 1 14,-11-1 1,0 4-11,3-6-62,-3 5-89,0 0-38,0-3-240</inkml:trace>
  <inkml:trace contextRef="#ctx0" brushRef="#br0" timeOffset="77574.0752">13114 10109 439,'0'0'278,"0"0"-230,0 0 86,0 0-39,98-40-23,-56 33-18,8 2-30,-2 1-24,1 4-8,6 0-97,3 0-126</inkml:trace>
  <inkml:trace contextRef="#ctx0" brushRef="#br0" timeOffset="77933.9421">16664 9076 528,'0'0'143,"0"0"-90,0 0 85,0 0-43,0 0-43,0 0-19,-7 0-17,-2 2-12,-7-1-4,-17 7-23,-12 1-115,-16 2-183,-4 0-246</inkml:trace>
  <inkml:trace contextRef="#ctx0" brushRef="#br0" timeOffset="78803.4327">15636 9389 754,'0'0'24,"0"0"100,0 0 83,0 0-142,0 0-29,0 0-3,5-33-12,-27 30-11,-16 3-10,-12 0 4,-5 0 0,-8 0 14,-4 0 22,-7 0-2,-11 5-6,-7 0-18,-9 0-7,-8-1-5,-2 1 0,4-2 10,0 2 0,-1 2 16,7 0-10,10 5-6,15 2 3,14 3-1,3 10-10,-5 5-1,-2 4-3,8 10 0,9-2 0,10 5-2,7 1 2,6-2 0,3 3 0,7-1-1,9-1 2,4 0 1,3 1 2,0-1-3,6-3 2,11 4 3,9 0 1,3-3-1,12 2 0,12 0-3,15-2 12,8-8-3,3-2-7,10-4 1,5-7 0,14-3-1,5-4-1,14-5-2,3-1 2,6-9 1,0-1 0,8-3-2,-6 0-1,3-3-2,-5-14 0,1-5-5,9-12-2,-3-8-17,0-8 4,-5-7 7,-7-3-11,-14 4 5,-10 3 8,-16 8-19,-15 7 9,-20 9 17,-22 9-1,-18 4 5,-16 4-8,-13 2-61,-23-4-188,-11-1-281</inkml:trace>
  <inkml:trace contextRef="#ctx0" brushRef="#br0" timeOffset="79442.4166">15507 9452 539,'0'0'19,"0"0"103,0 0 66,0 0-98,0 0-67,0 0-9,76-63 8,-28 43 32,12 4 3,11-1 1,6 0-3,11 1 14,13 3-16,3-1-19,7 4-14,6 5-8,-1 1 4,-2 4-8,-14 0 0,-12 9 3,-13 8-3,-11 3 6,-7 6-8,-7 1 3,-3 6 5,1 6-1,3 8 0,1 9-6,2 3 3,-9 10-1,-8 1-4,-9 5-5,-10 2 0,-14-5 2,-4 6 2,-6-8 1,-20-3 4,-7-3 4,-5-9 15,-3-9-1,-3-10 2,-3-5 2,-10-12-10,-8-6-3,-20-6-4,-6-7-14,-6 0-3,-3-3-71,3-14-116,6-6-263</inkml:trace>
  <inkml:trace contextRef="#ctx0" brushRef="#br0" timeOffset="80266.8493">14673 10343 362,'0'0'100,"0"0"24,0 0 73,0 0-106,0 0-18,0 0-18,-9-10-9,9 10 11,-3-3 8,-1 1-14,4 2-14,-3-2-12,3 0 31,-3 2 1,3 0-2,0 0-18,0 0-14,0-3-3,0 3-4,0 0-3,0 0-4,0 0 0,0 0-1,0 0-2,0 0 2,6 0-8,7 0 5,7 0-4,0-2 2,-2 1-3,-4-1 0,-8 0-7,4-1-55,-4 2-52,-5-5-132,-1 1-252</inkml:trace>
  <inkml:trace contextRef="#ctx0" brushRef="#br0" timeOffset="80708.4391">14606 10257 387,'0'0'54,"0"0"23,0 0 25,0 0-32,0 0 40,0 0 5,-21 8-16,16-5-13,2-3-20,2 0-38,1 0-20,0 0-8,0 0-3,0 0-26,0 3-69,0 4-53,0 2-37,0-2-20,0 0-81</inkml:trace>
  <inkml:trace contextRef="#ctx0" brushRef="#br0" timeOffset="81383.6364">14606 10257 135,'-40'93'427,"34"-93"-345,6 0 84,-3 0-37,3 0-55,0 0-13,0 0-2,0 0-15,0 0-7,0 0 3,0 0-5,0 0-1,0 0 3,0 0-3,0 0-4,0 0 0,0 0-6,0 0 1,0 0 8,0 0 4,0 0-7,0 0-4,0 0-4,0 0-5,0 0-7,0 0-3,0 0 0,0 0-3,0 0-1,0 0 2,0 0 3,0 0 0,0 0-2,0 0-2,0 0 0,3 0-4,26 0 5,27 0-2,18 0 18,15 0-10,6 0-6,7 0 5,5 0-8,3 0 2,2-10-4,-2 0-2,2-2 2,3 1-6,-2 1 6,-5 3 1,-17 4-1,-17 3 1,-12 0-1,-13 0-1,-11 0 1,-6 1 0,-5 1 1,-8-1-1,1 2 0,-6-3 0,-2 0 0,0 0 0,-1 0 0,-5 0 0,-3 0 0,-1 0 2,-2 0-2,0 0 0,0 0-3,0 0 3,0 0 0,0 0-2,0 0-5,0 0-1,0 0-14,0 0-26,-5 0-44,-12 0-53,-7 0-166,-6 0-128</inkml:trace>
  <inkml:trace contextRef="#ctx0" brushRef="#br0" timeOffset="81869.0814">15001 10343 18,'0'0'88,"0"0"37,0 0 2,0 0-48,0 0-23,0 0-24,-60 0 3,52 0 11,5 0-3,0 0 18,3 0 41,-3 0-9,3 0-13,0 0-18,0 0-25,14 0-37,24 4 5,17-1-11,20 4-21,2-7-168,-1 0-251</inkml:trace>
  <inkml:trace contextRef="#ctx0" brushRef="#br0" timeOffset="84983.4861">14788 10338 128,'0'0'90,"0"0"-79,0 0 31,0 0-13,0 0-1,0 0 19,-14 0 28,14 0 16,0 0 3,-1 0 12,1 0-16,-2 0-16,2 0-7,0 0 8,-1 0-10,1 0-13,0 0-8,0 0-8,0 0-13,0 0-11,0 2-11,11 5 5,18 6-6,19 3 10,18-6-1,15 4-8,17-1-1,9-7-2,3-2-8,4-4-26,-13 0-5,-5-6 15,-10-6-3,-13 3 24,-13-1 5,-15 4 17,-17 3-4,-8 2-9,-12 1-1,-6-2 6,2 2-3,-4 0-4,0 0-2,0 0 0,0 0-1,0 0-3,0 0-4,0 0-13,0 0-7,-9 3-19,-2 4-60,-6-5-55,-2-2-126</inkml:trace>
  <inkml:trace contextRef="#ctx0" brushRef="#br0" timeOffset="85387.7903">14911 10406 572,'0'0'59,"0"0"-59,-81-9 19,67 9 20,6 0-19,8 0-17,0 0-3,0 0-8,0 0 0,0 0 8,0 0 1,12 0 31,15 6 49,11-3-28,10 4-9,8-5-12,13 0-18,2-2-6,10 0-5,6 0 7,-2 0-9,-4 0-1,-6 0-2,-12 0-11,-17 0-56,-19 0-43,-15 0-44,-11-3 57,-1-1-17,-3-1-153</inkml:trace>
  <inkml:trace contextRef="#ctx0" brushRef="#br0" timeOffset="85680.5362">15001 10396 18,'0'0'398,"0"0"-367,0 0 43,0 0 43,0 0-22,0 0-24,-80-3-15,73 3-6,4 0-9,1 0-9,2 0-10,0 0-7,0 0-9,0-4-6,0 1-6,0-3-107,0 2-127,-5-3-70</inkml:trace>
  <inkml:trace contextRef="#ctx0" brushRef="#br0" timeOffset="86333.6862">14738 10377 86,'0'0'107,"0"0"40,0 0-26,0 0-55,0 0 38,0 0-25,-16-8-20,16 8 1,0 0-14,-1 0-11,1 0-6,0 0-4,0 0 8,0-2 1,0 2-4,0 0-2,0 0-1,0 0-9,0 0-9,5 0-9,24 2 0,17 6 27,17-1-5,10-2-17,8-1-5,7-4-8,-2 0-53,2 0-40,-8 0 1,-9-7-82,-23-2-62,-19-1-190</inkml:trace>
  <inkml:trace contextRef="#ctx0" brushRef="#br0" timeOffset="86648.1902">15187 10430 314,'0'0'17,"82"2"106,-14-1-51,3-1-54,12 0-18,4 0 0,3-1-15,-9-9-16,-3 1 12,-7-1 19,-16 1 20,-15 1-7,-13 6-13,-12 1-1,-9 1-1,-4 0 0,0 0-17,-2 1-90,0 1-192</inkml:trace>
  <inkml:trace contextRef="#ctx0" brushRef="#br0" timeOffset="93595.7795">21403 7519 369,'0'0'94,"0"0"-16,0 0 66,0 0-5,0 0-25,0 0 13,0 0-14,-9-19-5,9 19 2,0 0-20,-1 0-21,1 0-45,-5 0-24,-1 15-4,-2 6 4,1 2 5,4 3-5,3-3 0,0-2-1,17-2 1,8-6 0,6-5-12,5-8-1,3 0-9,-3-8-2,-6-10 8,-7-7 10,-6-4 3,-5-1 3,-5-1 3,-4 3-2,-1 6 3,-2 10 0,0 7 5,0 5-6,0 0-3,-9 22-10,-3 5 6,3 6 4,9-4-2,0-5-6,13-5-6,12-9-21,5-7 6,5-3 16,-1-5 13,2-16 2,-6-5 5,-2-4 27,-10-2 16,-8-1-17,-7-1-3,-3 7-15,0 14-9,0 6-6,-6 7-5,0 0-54,2 0-98,4 10-136,0-6-152</inkml:trace>
  <inkml:trace contextRef="#ctx0" brushRef="#br0" timeOffset="93911.1745">21940 7466 443,'0'0'158,"0"0"-109,0 0 69,0 0-34,0 0-16,83 7-46,-60-7-15,-4 0-2,-2-3-2,-7-6 0,-4-3 7,-3-4 13,-3 0 12,0-1 1,-5 6 26,-8 2 0,-9 9-14,-8 0-27,-3 11-4,-1 11 11,1 2 6,8 5 1,4-3-2,12 1-10,4-3-11,5-2-4,3-1-4,21-5-4,9-7-3,7-5-46,8-4-90,6 0-117,8-16-208</inkml:trace>
  <inkml:trace contextRef="#ctx0" brushRef="#br0" timeOffset="94256.8872">22358 7394 710,'0'0'108,"0"0"-16,0 0-4,0 0-78,0 0 17,0 0 2,16 37-18,3-27-3,6-7-5,0-3-2,-6 0-1,-1-5-2,-7-10 2,-4-6 6,-7 1-1,0 4 12,0 1 15,-14 5 18,-5 6 0,-8 4-26,-3 0-4,-1 19 11,-1 5 15,5 5-11,6 0 2,10-2-19,5-1-6,6 1-1,0-7-5,7-3-4,15-3 1,6-8-3,5 0-42,2-6-79,1 0-101,-2-12-181</inkml:trace>
  <inkml:trace contextRef="#ctx0" brushRef="#br0" timeOffset="94525.9049">22759 7241 861,'0'0'153,"0"0"-30,0 0 112,0 0-140,0 0-56,0 0-24,-11 8-1,11 17 48,-1 3-18,-1 3-7,1 0-12,-1-1-15,2 0-9,0-4 0,0-2-2,0-6-15,5-2-58,-3-4-66,5-7-81,-1-5-150,6-1-315</inkml:trace>
  <inkml:trace contextRef="#ctx0" brushRef="#br0" timeOffset="94735.8499">22968 7254 145,'0'0'9,"0"0"-3,0 0-6,0 0 0,0 0-7,0 0-2,0-2-26,-2 2-74</inkml:trace>
  <inkml:trace contextRef="#ctx0" brushRef="#br0" timeOffset="95373.8671">22505 7444 184,'0'0'144,"0"0"-59,0 0 1,0 0-39,0 0-17,0 0-12,0 0-2,0 0-2,0 0 1,0 0-5,0 0 5,-1 0 11,1 0 9,0 0-13,0 0-14,0 0-8,0 0-25,0 0-74,0 0-31,0 0-20,0 0 46,0-5-46</inkml:trace>
  <inkml:trace contextRef="#ctx0" brushRef="#br0" timeOffset="95547.454">22505 7444 226</inkml:trace>
  <inkml:trace contextRef="#ctx0" brushRef="#br0" timeOffset="95965.1541">22505 7444 226,'-77'42'253,"81"-42"-201,5 0 39,-2-2-31,-2-1-39,0 0 0,-2 3 19,-3-4 29,0 0-4,0 1-17,0 0 12,0-3 4,0 5-12,-3 1-9,-9 0-18,-6 0-16,1 0 3,-2 9 8,2 3-5,0 2-2,0 4-4,7 1 0,5 1-4,5 3-3,0-3-1,11-2 1,13-3-2,2-6-2,4-5-9,0-4-6,-6 0-10,-7-3 19,-4-8 8,-7-7 6,-2-3 4,-4-2 12,0-3 14,0 4 2,0 3 40,0 5-11,0 3 14,0 10-5,0-1-6,0 2-32,0 0-20,0 6-16,5 13-1,5 9 1,4 1-1,-2 4-1,4-1-1,1-1-25,0-2-116,2-8-102,0-9-258</inkml:trace>
  <inkml:trace contextRef="#ctx0" brushRef="#br0" timeOffset="96827.4723">22779 7248 228,'0'0'30,"0"0"14,0 0 63,0 0-37,0 0-1,0 0 25,7-38 37,-7 38-4,0 0-10,0-3-4,0 3-16,0 0-20,0 0-2,0 0-8,0 0-8,0 0 1,0 0-19,0 0-13,1 6-15,4 17-2,-1 8 33,5 7-16,0 7-10,0 2-3,3-3-8,-2-1-2,-2-7-4,-1-3 0,-2-7 0,-2-3-1,-2-10 0,-1-3-4,0-4-30,0-6-50,1 0-75,7-7-27,4-21-228</inkml:trace>
  <inkml:trace contextRef="#ctx0" brushRef="#br0" timeOffset="97150.4622">23147 7207 733,'0'0'155,"0"0"-135,0 0 79,0 0 31,0 0-58,-51 78 4,23-55-20,-4-6-4,1-2-8,4-6-7,8-6 24,0-2-2,9-1 4,3 0-11,3 1-16,2-1 4,2 3-9,0-2-5,0 1-9,0 2-4,10 9-12,19 4 2,9 9-2,7 7-1,3 1-4,-6-1-50,-2 0-113,-4-4-147,-6-9-375</inkml:trace>
  <inkml:trace contextRef="#ctx0" brushRef="#br0" timeOffset="99069.689">23731 7282 327,'0'0'39,"0"0"-34,0 0 30,0 0 68,0 0 37,0 0 16,-8 20-24,8-20-38,-1 2-10,0-1-13,1 5-29,0-2-14,0 5-12,0-5-4,6 1-2,12-5-5,0 0 5,6 0-5,-5-5-2,-7-8-3,-7 2 0,-5-2 9,0-3-3,-2 6 10,-13 1 8,-8 2-7,-2 7 5,-3 0-10,-3 13-3,-1 13-1,4 8 3,6 5 1,11-2-3,8-2-1,3-2-4,6-7-1,18-4-3,9-9 0,4-8-24,6-5-61,1-3-107,-5-18-115,-4-6-241</inkml:trace>
  <inkml:trace contextRef="#ctx0" brushRef="#br0" timeOffset="99588.03">23983 7256 786,'0'0'117,"0"0"111,0 0-61,0 0-74,0 0-66,0 0-25,0 29 18,0 4 9,0-4-16,0-2-5,1-7-6,4-3 2,-2-8-4,2-5 2,-1-4-1,6 0-1,7-4 6,5-13-6,5-12-7,-3 0-13,-1-5 8,-6 1 10,-6 11 2,-5 7 1,-3 10 0,-3 5-1,0 0 0,0 21-17,2 7 17,2 5-1,2 1 2,3-6-2,1-5 1,5-6-4,0-6-8,1-5-5,4-6 3,1 0-17,1-20-22,2-8-8,-6-12 38,-2-7 19,-10-6 4,-4-1 9,-2 5 18,0 6 11,-9 17 5,0 11 15,0 15-2,1 2-45,-2 30-9,-2 8-2,3 6 1,6 1-1,3-4 0,0-2-4,3-7-26,11-7-47,2-8-56,2-12-118,-2-7-129</inkml:trace>
  <inkml:trace contextRef="#ctx0" brushRef="#br0" timeOffset="99865.7237">24295 7248 722,'0'0'100,"0"0"14,0 0-28,0 0-66,0 0-15,0 0-5,105-10-26,-70 5-33,1 1 17,-10 2 42,-7-4 2,-6 4 12,-10 2 47,-1-1 60,-2 1-19,1 0-55,0 17-8,-1 6 55,0 4-44,0 3-30,0 0-11,0-5-7,0-1-2,0-4-12,4-6-74,0-9-125,2-5-183</inkml:trace>
  <inkml:trace contextRef="#ctx0" brushRef="#br0" timeOffset="100015.831">24565 6977 845,'0'0'144,"0"0"30,0 0 43,0 0-163,0 0-54,0 0-20,-49-10-32,57 37-125,12-8-128,6-8-171</inkml:trace>
  <inkml:trace contextRef="#ctx0" brushRef="#br0" timeOffset="100188.3">24692 7057 574,'0'0'333,"0"0"-230,0 0 26,0 0-20,0 0 21,0 87-53,0-56-22,0 1-8,0 2-30,0-1-9,0-2-8,0-1-1,0-5-64,0-5-123,1-10-203</inkml:trace>
  <inkml:trace contextRef="#ctx0" brushRef="#br0" timeOffset="100345.7922">24734 7199 985,'0'0'167,"0"0"-12,0 0 57,0 0-154,0 0-58,0 0-20,21-1-5,7 10-77,3-3-91,2-6-124,3 0-248</inkml:trace>
  <inkml:trace contextRef="#ctx0" brushRef="#br0" timeOffset="100697.5588">24993 7137 553,'0'0'248,"0"0"-2,0 0-19,0 0-110,0 0-83,0 0-28,0 3 7,0 14 8,3-1-9,9-6-2,6-3-6,-1-4-2,0-3 0,1 0 0,-4-11-1,-2-6 4,-1-5 0,-3-1-1,0 2-1,-4 8 2,0 11 31,-4 2-17,0 22-19,0 15 0,-4 10 17,-6 8 8,-3 5 23,-3-2 4,3-4-5,-5-7 5,1-7-2,-3-8-12,-7-5-3,-6-5-18,-7-8-16,-4-7 3,-5-7-4,-5 0-41,-5-10-95,-4-16-238,0-16-740</inkml:trace>
  <inkml:trace contextRef="#ctx0" brushRef="#br0" timeOffset="113759.6919">21558 8702 754,'0'0'79,"0"0"-73,0 0 86,0 0-18,0 0-32,0 0-11,0 0 10,137 14 59,-32-14-31,23-14-19,21-2-12,11-5-19,11-1-7,8-6-5,-1-3-3,4 0-3,-12-2-1,-18 7 0,-22 2 0,-28 7 2,-28 8 0,-22 1 4,-22 3 2,-17 5 6,-7-1-4,-6 1-7,0 0-3,0 0-3,-16 0-58,-22 0-93,-15 9-88,-16 3-121</inkml:trace>
  <inkml:trace contextRef="#ctx0" brushRef="#br0" timeOffset="114973.7332">21692 8857 220,'0'0'390,"0"0"-345,0 0 137,0 0-26,0 0-89,0 0 22,-9-14-17,6 13-47,0-1 4,2 2 16,-2 0 1,3 0-22,0 0-2,0 0 2,-1 0 4,-2 0 1,-3 0-2,1 7 26,-1 3-10,1-1-23,2-1-8,1 4 5,0 5-4,1-1-3,-1 1 3,2-3 2,-2-3-8,2-6 2,0-1 0,0-4-3,0 0 2,0 0 10,0 0 2,0 0 8,0 0-7,0 0-8,0 0-1,0 0-4,-1 0-3,0 0 4,-4-1-3,-2-12-6,-2 1 0,1 1-8,2 1-21,6 7-24,-1 0-29,1 3-41,0 0-55,0-3-35,0 0-77,6-2-36,-2 5 131,-4 0 80,0 0 27,0 0 68,0 0 20,0 0 24,2 0 26,-2 0 52,0 0 33,0 0 9,0-3 15,0 3-21,0-2 28,0 2-13,0-1-23,0 1-24,0 0-10,0 0-22,0 0-22,0 0-15,0 0-14,0 0-10,0 13-13,0 16 0,0 12 12,0 12 20,0 3-18,0 3 6,-3 3-4,-3-1-2,0-5-6,-3-4 2,2-6-1,-1-10-3,5-6-2,1-9-1,2-5-1,0-5-1,0-6-2,0 1 1,9-2 0,24 0 0,21-1 3,29-3 2,28 0-3,28-20-2,22 4-1,13-6 1,10 2-7,-1 3 3,-2 3-9,-10 1 0,-22-1 0,-24 2-14,-33 4-5,-36 2-11,-28 3 0,-17-4 2,-8 4 3,-1-1-25,-2-4-70,1-6-168,-1-10-260</inkml:trace>
  <inkml:trace contextRef="#ctx0" brushRef="#br0" timeOffset="115499.0997">23515 8540 392,'0'0'315,"0"0"-238,0 0-13,0 0 41,130-3-62,-70-3-20,4-8 8,-2 4 2,-10 0 9,-8 3 8,-22 4 29,-10 2 0,-11 1-9,-1 0 5,0 9-28,0 19-23,0 14 61,0 13-25,-3 6-29,-5 7-14,1 7 2,5 4-12,-3 1 1,-1 5 0,-3 2-5,-3-2-3,3-8 2,2-9-1,1-14-1,3-12 6,0-12 1,0-9 4,-2-9 12,-5-3-3,-9-1 4,-16-5-3,-12-3-16,-10 0-5,-7-3-38,-2-18-92,1-4-171,-1-6-343</inkml:trace>
  <inkml:trace contextRef="#ctx0" brushRef="#br0" timeOffset="116032.3278">21342 8744 347,'0'0'353,"0"0"-331,0 0 20,0 0 58,0 0-39,0 0 22,-59-37 31,59 37-12,0 0-23,0 15-35,-1 11 58,-2 8 4,3 10-46,0 16 5,0 18-18,0 14 2,0 17-8,0 9-15,5-2-5,2 0-3,-2-13-9,-4-11 1,-1-11-2,0-14-2,0-11-3,0-14-2,-3-9-1,-1-11 1,-2-10-2,4-4-7,-2-8-33,-1-11-13,1-28-41,2-23-273,2-19-191</inkml:trace>
  <inkml:trace contextRef="#ctx0" brushRef="#br0" timeOffset="117149.7297">21367 8603 270,'0'0'49,"0"0"20,0 0 57,0 0-10,0 0 2,0 0-23,-46 12-13,44-12-16,2 0 5,-1 0-2,1 0-6,0 0-21,0 0-25,0 0-9,0 0 9,0 0-4,0 0 10,0 0 13,0 0-9,0 0-9,1 0-9,18 0-4,16 0 5,14-3 11,23-13-9,13-4-5,15 0 4,6-5-6,5 1-3,-1 0-2,-2-1 0,10 0-2,8-2 0,15-3-18,13-4-10,7 0 13,2 2-2,-13 2 0,-14 8-6,-17-3 3,-13 5 12,-5-2 0,1 0 5,0-2 5,5 3-1,-4 2 2,-5 2-1,-2 2 0,-11 1-2,-3 1 2,-5 1 5,-10 4 1,-12 2 6,-13-1 1,-12 3 6,-9 4 3,-7-1 7,-5-1 6,-1 2 0,0 0-9,-4 0 1,1 0 2,-3 0-3,-2 0 0,3 0 1,-2 2 2,2 13 1,0 7 13,-3 7-5,0 12-9,0 4-10,0 8 1,0 11-6,-7 4-2,-3 10-1,-2 10-3,1 2-5,2 2 5,7-2 2,2 1 5,0-4-15,0-2 3,0 0-1,0-5 1,0-3-3,0-7 0,0-12 1,0-9 0,0-6 2,0-9-2,0-7 0,0-8 0,0 0 0,2-8-1,-2-2 0,3-1 0,0-5 0,-3 0-4,0-3-1,0 0-16,0 0-11,0 0-49,-6-20-120,-15-13-367</inkml:trace>
  <inkml:trace contextRef="#ctx0" brushRef="#br0" timeOffset="118139.9859">21352 10156 118,'0'0'42,"0"0"79,0 0 4,0 0-58,-82 22-2,73-15 14,5 1 4,1-6-8,3 1 12,0 0 22,0-3 35,0 0 11,0 0-20,7 0-46,23-8-33,17-4-28,25-4 7,19 5-6,14-4 2,16 2-14,10-1-4,6-3 0,9-4 0,3 0-5,-1-6 2,10 1-5,2 3-2,3-3-2,2-1-1,-11 8-5,-8-1 5,-15 7-1,-13 2 0,-6 4-1,-6-3-5,1 1-2,-1-2 7,3-5-11,-3-1 7,-5-2-4,-9 2 2,-12 0 5,-16 2 2,-13 4 1,-12 5 1,-7-1-1,-3 7 3,-4-2-2,3 2-1,4 0 0,3 0 1,2 0-1,-5 2 1,-5 6-3,-6-3 2,-7 2 0,-1-3 0,-7-1 0,-3-1 3,0-2-1,-3 0-1,0 0 5,0 0-1,0 0 3,0 0 2,0 0 7,0 0 7,0 0 6,0 0-3,0 0-7,0-13-20,-2-3-2,-7-6-32,-2 1-52,0-4-126,3-5-130,-1-4-475</inkml:trace>
  <inkml:trace contextRef="#ctx0" brushRef="#br0" timeOffset="120357.5635">12722 11690 590,'0'0'204,"0"0"-178,0 0 213,0 0-76,0 0-74,0 0-17,0 0-7,-10-22-21,13 22-12,8-3-11,6 3 1,4 0-15,2 0 7,-1 16-14,-5 4 1,0 9-1,-5 4 3,-7-2-2,-5 4-2,0-4 2,0-5-2,-9 1-10,-8-10-13,0-5-1,0-10-4,-3-2 26,4-14 2,3-20-10,2-12 11,9 3-7,2-1 7,0 4 11,17 7 4,5 8-14,10 2 2,5 9 5,-2 4 11,3 10-16,-4 4-3,-6 20-6,-8 6 5,-4 2 2,-5 3-2,-11-4 3,0-1-3,0-11 1,0-6-7,0-6-13,3-7 12,0 0 8,3-14 20,4-21-13,5-8-7,1 0 0,4 3 3,1 7 4,-3 16 13,1 4-10,-1 9 1,-3 4-3,3 11-5,-3 16-3,-6 7 2,-1 8 4,-3 3-6,-4-1 0,-1-2-20,2-2-76,0-10-73,7-13-213,1-14-461</inkml:trace>
  <inkml:trace contextRef="#ctx0" brushRef="#br0" timeOffset="120649.9922">13432 11688 860,'0'0'115,"0"0"101,0 0-44,0 0-150,0 0-11,0 0 31,40 76-8,-30-33-10,3-7-9,-1 4-7,2-10-3,2-7-2,0-7 1,-7-9 1,1-4 7,1-3 23,-2-12 34,1-19 2,-4-8-25,-6-5-27,0 2-13,-13 8-6,-6 11-2,-1 9-9,5 9-28,0 5-63,7 0-103,5 0-76,3 0-199</inkml:trace>
  <inkml:trace contextRef="#ctx0" brushRef="#br0" timeOffset="120868.1175">13734 11543 869,'0'0'181,"0"0"84,0 0-64,0 0-113,0 0-58,0 0-21,10 36 8,-6 10 42,-4 0-26,0 8-15,0-5-9,0 3-9,0-9 0,0 1-5,0-7-60,0-11-116,12-11-128,5-15-416</inkml:trace>
  <inkml:trace contextRef="#ctx0" brushRef="#br0" timeOffset="121108.0701">14041 11540 1166,'0'0'147,"0"0"75,0 0-114,0 0-84,0 0-22,0 0 42,19 95 7,-15-49-22,-3 3-6,-1-2-8,0 2-7,0-6-8,0-3-1,0-2 0,0-10-31,2-7-78,-2-9-139,0-12-157,0 0-330</inkml:trace>
  <inkml:trace contextRef="#ctx0" brushRef="#br0" timeOffset="121378.4809">13988 11794 813,'0'0'170,"0"0"-36,0 0-7,0 0-96,97-23-10,-52 16-5,-2 0-14,-4 4-2,-9 0 1,-9-1 2,-6 1 26,-3-1 40,-6 1 11,1 3-27,-4 0-23,1 0-17,-1 14 2,0 6 0,1 6 11,-4 3-13,0 5-6,0-5-7,0 1 0,-8-2-45,2-11-91,3-6-103,3-11-213</inkml:trace>
  <inkml:trace contextRef="#ctx0" brushRef="#br0" timeOffset="121536.156">14326 11489 1111,'0'0'109,"0"0"145,0 0-151,0 0-103,0 0-1,0 0-90,7 1-69,14 19-83,6 0-283</inkml:trace>
  <inkml:trace contextRef="#ctx0" brushRef="#br0" timeOffset="121805.1734">14551 11632 819,'0'0'109,"0"0"3,0 0 54,16 76-45,-10-44-52,-2 2-26,1-1-19,0-7-15,4-4-2,3-1-2,2-11 0,2-7 21,3-3 50,1-13-42,3-17-5,-2-9-13,3-11-12,-7 1 0,-2 2-4,-1 15-17,-10 15-6,-1 14-44,5 3-95,5 3-202,6 10-102</inkml:trace>
  <inkml:trace contextRef="#ctx0" brushRef="#br0" timeOffset="122209.8422">15228 11715 603,'0'0'191,"0"0"-8,0 0 13,0 0-83,0 0-27,0 0-24,-9-60-15,-7 60-29,-10 0 1,1 0-2,-5 13 0,4 4-2,4 8-4,9-1 0,1-4-10,7 0-1,5-3-1,0-4 0,2-3 0,16-7-5,1-3-5,7 0-3,-6-10 11,-1-10-2,-3-6 5,-6 0 1,-1 1-1,-5 8 4,-1 9 2,-3 7 18,2 1-12,3 0-12,-2 4-11,0 16-4,0 2 13,1 2-3,-1 2-18,0-5-61,1-3-69,2-7-147,2-5-173</inkml:trace>
  <inkml:trace contextRef="#ctx0" brushRef="#br0" timeOffset="122442.4856">15431 11463 972,'0'0'156,"0"0"91,0 0-45,0 0-151,0 0-49,0 0 18,-7 77 37,7-35-23,0 4-2,0-6-19,0 0-7,0-4-6,0-3-1,0-6-29,7-5-91,2-12-95,7-10-195,7 0-523</inkml:trace>
  <inkml:trace contextRef="#ctx0" brushRef="#br0" timeOffset="122742.1371">15621 11601 752,'0'0'218,"0"0"-11,0 0 28,0 0-135,0 0-65,0 0-35,0 14 2,0 17 20,0 2-5,0 3 1,0-4-10,0-2-1,5-3-6,10-8 0,2-6-1,2-10 1,11-3-1,-1-9 9,4-14-1,-4-10 18,-9-7-4,-11-9 1,-6-1-9,-3 13-4,0 11-3,0 14-7,-1 12-13,-8 0-40,-1 2-111,4 11-62,6-3-192</inkml:trace>
  <inkml:trace contextRef="#ctx0" brushRef="#br0" timeOffset="123065.1581">16028 11648 617,'0'0'188,"0"0"-19,0 0 28,0 0-137,105 7-26,-73-7-14,-6-7-7,3-6-6,-10-7 2,-2-3 0,-11-7 6,-6 1 16,0 2 13,-3 7 15,-12 10 14,-5 10-28,-8 0-29,-7 24-8,3 6-1,0 5 0,12 1-4,9-2-3,8-4-5,3-2-5,14-3-21,15-8-26,8-1-33,11-10-53,13-2-115,11-4-54,12-1 229,1-19-132</inkml:trace>
  <inkml:trace contextRef="#ctx0" brushRef="#br0" timeOffset="123402.0528">16646 11659 252,'0'0'242,"0"0"8,38-97-52,-38 71-55,0 9 18,-16 7-64,-4 10-18,-6 0-42,-2 21-25,-1 11-1,5 1-4,7 0-2,7-6-5,10 2 0,4-8-6,16-3 5,7-6-22,8-10-14,5-2-15,1 0-2,3-23-13,6-10 67,-4-13 34,-1-20 30,-6-10-18,-1-14 19,-4-8-14,1 5-12,-10 24 42,-8 23 24,-6 25-18,-11 21-37,0 14-50,0 25-24,-8 21 24,-7 13 3,-8 12-3,-5 11-7,-3 1-52,-12-5-99,1-14-122,3-14-308</inkml:trace>
  <inkml:trace contextRef="#ctx0" brushRef="#br0" timeOffset="124471.2506">14606 12772 649,'0'0'157,"0"0"-26,16-84 93,-8 59-133,0 1-1,-1 7-28,-1 7-2,-6 5-20,3 5 14,-3 0-21,0 0-33,0 19-13,-6 11 13,-7 12 18,-1 1-9,-1 0 3,1-3-3,4-3-4,2-7-3,4-4-1,4-10 1,0-7-2,0-4-3,0-5 3,0-8 8,16-21 19,6-17-26,-3-14 0,5-9-1,-5 2-1,-2 11 1,-1 10 3,-3 13 2,-1 11-1,2 8 11,-5 6-3,4 6-1,0 2-9,5 7-2,3 15-1,-1 12 0,-4 12 1,-4 7 0,-4 0 0,-8 0 0,0-7-2,-14-3-4,-8-9 5,-13-4-2,-1-5 1,-3-8-19,0-11 15,0-6-12,-6 0 8,-7-19-1,3-10 0,10-5 11,6-2 2,17 9 1,5 3 7,11 9 2,0 3 2,24 3-14,18 4-2,13 5 0,4 0-1,3 9-12,-4 11-67,1 2-83,1-5-159,-6-4-350</inkml:trace>
  <inkml:trace contextRef="#ctx0" brushRef="#br0" timeOffset="124913.156">15049 12637 918,'0'0'113,"0"0"172,0 0-132,0 0-55,0 0-33,0 0-27,0-41-17,0 41-17,0 0-3,0 0 0,0 0 1,0 0-2,0 0 2,0 0-1,0 0 0,0 0 5,0 0-3,0-6 6,0-4 0,0-4-9,0-2 1,0 3 0,0 2 11,0 3 4,0 4 11,0 1 4,0 3-7,0 0-4,0 0-5,3 0-7,-3 0-6,0 0-2,0 0-1,0 0-6,1 10-2,4 16 4,1 7 5,-1 7 2,-1-1 0,0 0 1,1-5-3,-2-1 0,1-4-4,-1-2-45,0-4-61,5-3-109,1-13-128,10-7-513</inkml:trace>
  <inkml:trace contextRef="#ctx0" brushRef="#br0" timeOffset="125131.1774">15353 12530 990,'0'0'199,"0"0"62,0 0-119,0 0-101,0 0-25,0 0 25,-3 79 14,5-37-31,1 5-10,-3-2-11,0-4-3,0-1-1,0-6-48,0-4-111,0-10-81,-2-11-229</inkml:trace>
  <inkml:trace contextRef="#ctx0" brushRef="#br0" timeOffset="125645.7385">15038 12738 777,'0'0'149,"0"0"106,0 0-88,0 0-88,0 0-34,106-37-7,-47 24-9,2 1-22,1-2-7,2 1-5,-7 1-8,-8 1-21,-7 0 3,-7 3 27,-7 4 4,-4 1 1,-5 3 1,1 0 4,0 3 4,0 14 0,-5 5 0,-2 2 0,-4 3-7,-5-5 7,-4-2-1,0 0-1,0-7 0,0-4-2,-6-2-6,2-4-2,4-3-5,0 0 4,0-7 2,0-18-36,14-4-6,3-1 23,0 7 10,1 9 10,-2 4 5,2 6 3,3 1 11,-2 0 7,1 3 4,-7 0-7,-3 3-7,1 9 13,1 2-5,-3 3 1,-2 0-6,1-1-9,-4-2-4,-3-3-4,-1-2-2,0 1-12,-5-4-60,-4-6-104,1 0-166</inkml:trace>
  <inkml:trace contextRef="#ctx0" brushRef="#br0" timeOffset="125811.5563">15926 12305 1162,'0'0'151,"0"0"129,0 0-146,0 0-59,0 0-47,0 0-28,-21-62-13,27 76-64,20 11-70,7 8-88,9-9-335</inkml:trace>
  <inkml:trace contextRef="#ctx0" brushRef="#br0" timeOffset="126163.8216">16251 12451 980,'0'0'175,"0"0"0,0 0-75,0 0-2,0 0-16,1 92-31,3-62-21,-4 0-15,0-7-10,0-3 3,0-4-2,0-7-1,0-4-4,0-2 0,0-3-1,0 0 7,0-11 5,9-12-12,10-13-12,8 3 1,-2 4-7,3 8-8,-4 9 8,0 9-3,-6 3 10,-7 0 7,-5 17 4,-6 2 6,0 7 0,-26 1 13,0-1 6,-5-1-14,7-5-11,5-6-14,12-3-115,7-9-94,0-2-258</inkml:trace>
  <inkml:trace contextRef="#ctx0" brushRef="#br0" timeOffset="126711.9649">16651 12458 890,'0'0'175,"0"0"91,0 0-53,0 0-178,0 0-34,0 0-1,0 43 25,0-16-15,0 1-4,1-1-5,10-5 1,4-5-2,-3-7-5,4-8-9,-2-2-14,2-8 1,3-18 13,4-7-12,-1-6 10,-1 2 16,-6 4 2,1 3 1,-8 10 8,-2 9 19,-6 9 7,3 2-1,-3 0-36,0 16-19,0 11 17,0 7 2,0 2 2,0 3-2,0-6 0,17-6-2,5-8-7,6-8-16,2-11-27,10-5 29,-9-22-13,2-11 29,-6-8 7,-9-8 8,-1-8 15,-2 1 13,2 2 11,-7 11-8,-3 17 14,0 14 3,-7 12 2,0 5-21,0 0-37,0 17-12,0 8 0,-3 9 12,-5 8 0,5 0 0,0 2-11,-1-2-39,4-5-33,0-4-50,0-7-43,0-9-161,0-7-122</inkml:trace>
  <inkml:trace contextRef="#ctx0" brushRef="#br0" timeOffset="127063.7617">17060 12430 192,'0'0'180,"0"0"33,0 0-40,0 0 1,0 0-7,0 0-8,-34-16-36,34 14-27,4-2-44,24-2-26,14-1 0,5 0-17,4 4 0,-9 1-5,-4-3 6,-6 2-10,-2 0-15,3-1-92,-2-3-138,3 0-315</inkml:trace>
  <inkml:trace contextRef="#ctx0" brushRef="#br0" timeOffset="127333.7749">17740 12380 711,'0'0'123,"0"0"52,0 0-118,95-22-41,-76 10 7,-8-5 10,-8-2 18,-3-2 21,0 1-3,-12 3-9,-10 12 12,-12 5 6,-1 8-40,-4 19-17,7 7-3,7 5-8,11-2-3,11-4-7,3-7-1,10-2-6,23-8-45,9-10-120,3-6-324</inkml:trace>
  <inkml:trace contextRef="#ctx0" brushRef="#br0" timeOffset="128661.5016">16564 14112 327,'0'0'105,"0"0"-26,0 0 61,0 0-5,0 0-43,0 0-7,0 5-7,-13-5-8,-13 0-4,-14 0-33,-11 0-5,-9 0 11,-3 0-11,-12 0 3,-7 0-5,-12 0-8,-9 0-8,-1 0 2,0 5-2,6 5 2,14 3 8,6-2-7,5 8-5,7 1-6,4 6 5,3 1-4,7 5 1,13 4-4,10 5 0,3 2 0,16 3 2,6-3 3,4 4 0,8-2 1,24-6-1,11 0 8,11-2-9,9-3 5,14-4-1,1-3-8,8-5 1,3-5-2,2-11 4,2-6-7,5 0 4,1-6-13,1-11-13,-7 1-7,-7-4-2,-11 4 9,-7-4 6,-10 0 17,-7-1 3,-5 1 5,-4-2-5,-6-4 11,1-4-4,-8 0-2,-7-2 10,-5-2-5,-6 4 4,-7 4 4,-4 0-3,0 3 8,-15 5-12,-10-4-9,-5 5 6,2 1-7,0 2-1,-1 1-7,-6 3-60,0-2-73,-2 2-209,4 0-275</inkml:trace>
  <inkml:trace contextRef="#ctx0" brushRef="#br0" timeOffset="130063.8581">17158 13905 188,'0'0'377,"0"0"-280,0 0 96,0 0-85,0 0-18,0 0 5,-64-31-27,43 25-10,-5-1-14,-8 0-7,-6-1 0,-12-4-8,-9 3-4,-8-4 1,-6-1-9,-2-2 4,-7 3 8,-1 3-18,2-1-3,10 3-6,1 6-2,7 2-2,-1 0-3,3 5 2,1 4 2,-4 8-1,2-1 2,3-2-4,-4 3-1,6-1 3,1-4-5,-1 2-3,4-4 3,5 2 4,5-1-2,4-2 4,0 2-2,3-1 3,3-1-1,-4 2 0,-2-2 1,3 1 0,-3 1 0,4 5 0,2-3 0,2 3-3,1-2 3,0 6 0,2-4 0,0 4 0,2-1 0,2 1 1,4 4 2,-5 2-3,2 0 0,-4 2 1,3 1 1,5 0-1,-2 0 5,2-1-1,4-1 0,-2 2 0,2-2 0,3 1 2,1 2-3,4-3 4,4 4-1,3 1 1,2 4-1,0-5 2,2 3 0,9-2 1,5 0-4,4 4-4,0-3 3,9 4 0,4 3 0,6-4 0,7 3 3,2-6 1,4 0-1,-3-3-6,2-1 6,2-6-4,4 1 0,6-4-3,0-3 5,3-4 0,0 0-6,-4-2-1,-1-2 1,2-4-1,1 0 0,4-2-1,-1-3 2,-2 0 2,-4 0-2,-2 0-2,-3 0 2,0-3 0,-1-4 2,0 0-3,6-4 1,8 2 0,-2-1 0,7-2 2,-1-1-2,-5 0-10,-1 2 10,-7 1 0,-11-4-2,1 2 2,0-2 0,5-6 0,5-2 1,5-8-1,2-10-1,5-9 1,-5-1-7,-1-3-32,-14 7 15,-9 6 24,-4 5-1,-10 4 0,-4 1 2,-3-3 0,2-6 1,-4-1-2,5-10 3,3-3 1,-1-3-4,-5 1 0,-5 6 1,-10 8 2,-7 4 3,0 4 7,-2 2 1,-17 1 4,-9-4-4,-11 1 0,-9-1 0,-8 0-10,-7 4 0,0 0-3,1 9-1,-4 5-11,8 9-52,1 7-103,4 0-259</inkml:trace>
  <inkml:trace contextRef="#ctx0" brushRef="#br0" timeOffset="131092.0023">12208 14930 706,'0'0'35,"0"0"149,0 0-70,0 0-71,0 0-25,0 0 58,128 17-19,-65-12-9,6-2-16,10-3 7,12 0-20,11 0 3,9-5-10,6-7-7,1-5 6,-12 1-10,-6-1 8,-10 4-7,-10 1 2,-9 4-2,-6 2-1,-12 3 3,-4-4-2,-5 4 3,2-4-3,0 0 2,2 1 1,-3 2-3,-1-1-2,-6 0-1,-8 3 0,-6-3 1,1 0 1,-7 1-1,0-2 6,4 2 4,-6-2-1,1 2 2,-2 1-2,-6 0 3,7 0 4,-2 3-4,-1-3-3,0 3 0,7-4-1,-1 4 2,1-4 5,3 1-7,3 0-1,-1 0 0,5 3-2,3-4 2,-5 4 12,-1 0-13,-9 0-4,3 0-1,-5 0-1,2 0 2,3-3 2,-2 0-1,4 2-3,-7-2 1,-4 0 1,-1 3-1,-4-3 0,-1 3-1,-3-4-1,-3 4-4,0-2-30,-13-2-90,-29-2-231</inkml:trace>
  <inkml:trace contextRef="#ctx0" brushRef="#br0" timeOffset="132949.5792">21676 11473 1032,'0'0'120,"0"0"111,0 0-44,0 0-60,3-73-50,-3 73-11,0 0-27,0 0-35,0 30-4,0 16 0,0 17 6,0 3 7,0-3-3,0-4-6,-3-1 0,-1-10-4,4-12-7,0-5-31,0-13-48,11-14-111,6-4-69,2-33-201</inkml:trace>
  <inkml:trace contextRef="#ctx0" brushRef="#br0" timeOffset="133317.7738">21703 11486 104,'0'0'793,"0"0"-707,-5-81 187,5 61-111,0 6-62,5 1-21,7 2-18,3 5-25,6 2-16,4 2-11,5 2-2,2 0-5,-2 20-2,-6 13-2,-10 12 1,-11 2 1,-3-1 1,-5-4 0,-14-12 1,-1-2-2,-2-8 2,3-7-1,4-4 2,1-6 0,8-1 0,5-2 10,-2 0 9,3 0 3,0 3-13,0-3-12,3 3-2,13 6-9,8 4 5,7 7 4,6-1-36,7 2-54,5-5-98,-2-6-116,-1-10-239</inkml:trace>
  <inkml:trace contextRef="#ctx0" brushRef="#br0" timeOffset="133639.7943">22147 11648 831,'0'0'161,"0"0"87,0 0-144,0 0-72,0 0-22,0 0 39,60-23-10,-33 13-22,-3 0-13,-8-3 1,-4-1 1,-8-2-3,-4 2 0,0-4 8,-7 5-2,-12 2 17,-4 5-1,-2 6 0,-5 6-8,0 18 0,5 6 9,1 8-11,12-1 1,8 7-6,4-5-3,7 0-6,19-5 0,3-2-1,4-9 0,0-9-33,2-5-50,3-9-61,-2-9-230,-3-22-273</inkml:trace>
  <inkml:trace contextRef="#ctx0" brushRef="#br0" timeOffset="133842.4995">22484 11380 1137,'0'0'131,"0"0"125,0 0-143,0 0-94,0 0 21,-3 103 18,8-50-36,1 0-11,3-3-7,1-4-4,2-6-1,6-2-27,6-10-80,7-8-106,8-14-171,4-6-257</inkml:trace>
  <inkml:trace contextRef="#ctx0" brushRef="#br0" timeOffset="134389.8577">22894 11568 64,'0'0'798,"0"0"-658,0 0 156,0 0-171,0 0-31,0 0-9,-56-62-50,34 66-16,-1 16 1,2 3-6,5 3-9,5 3 2,7-5-7,4 3 0,0-5-2,10-2 0,11-3 0,3-10-10,5-5-26,-3-2 20,1-2-4,-3-22 12,-3-6 5,-5-9-3,-2-4 8,-7 2 4,-2 7-1,-2 13 5,-3 11 5,0 10-2,0 10-11,0 16-15,0 5 15,0 4 1,9-5 0,4-1-2,2-8 1,4-2 0,-3-13-4,6-6-1,0 0-7,3-11 10,1-20 2,-4-9 0,-3-13-1,-8-5 1,-2-9 5,-6 1-2,-3 13 2,0 19 11,0 17 17,0 12 15,0 5-9,0 14-39,0 18-19,0 11 19,0 10 1,0 4-1,2-5-1,12-5-25,1-8-59,-1-9-61,0-13-102,-5-10-119,-5-7-129</inkml:trace>
  <inkml:trace contextRef="#ctx0" brushRef="#br0" timeOffset="134643.8778">23173 11473 532,'0'0'252,"0"0"-133,0 0-2,0 0-90,0 0-15,0 0 26,91-46-21,-50 29-14,5 0 2,-6 2-2,-9 5 67,-8 3 25,-16 4-38,-7 3 45,0 0-4,2 10-67,-1 15-30,1 12 40,-2 6-9,0 1-23,0-1-3,0-5-6,0-7-12,0-5-87,0-5-87,0-16-142,2-5-236</inkml:trace>
  <inkml:trace contextRef="#ctx0" brushRef="#br0" timeOffset="134781.3367">23406 11212 1001,'0'0'139,"0"0"55,0 0-97,0 0-97,0 0-21,0 0-43,-19 60-131,46-43-169</inkml:trace>
  <inkml:trace contextRef="#ctx0" brushRef="#br0" timeOffset="135064.1568">23710 11341 925,'0'0'157,"0"0"-30,0 0 24,0 0-91,0 0-20,-66 73-17,62-40-4,4-4-11,0-2-5,7-7-3,9-3-1,4-11-11,0-6-1,0 0 13,-5-6 0,-4-17 14,-7-5 24,-4-7-6,0 0-16,0 9-16,-1 8-4,-6 11-27,-2 7-60,4 0-118,5 0-160,0 0-149</inkml:trace>
  <inkml:trace contextRef="#ctx0" brushRef="#br0" timeOffset="135388.2056">23710 11341 500,'61'27'271,"-59"-27"-85,-1 0-6,4 0-110,1 7-21,2 8 34,0 5-45,-3 4-7,-2 2 3,-2-3-7,-1-6-13,0-3-4,0-8-9,2-3 2,1-3 0,1 0 5,8-14 3,2-15 17,3-12-15,-1 5 0,-2 4 10,-3 12-2,-5 13 14,-2 4 5,-2 3-18,1 0-22,3 6-11,1 15-1,-2 5 9,-1 2 2,-1 4-6,2-6-36,3-3-55,6-6-35,13-7-138,12-10-152,10 0-284</inkml:trace>
  <inkml:trace contextRef="#ctx0" brushRef="#br0" timeOffset="135658.0811">24277 11307 401,'0'0'546,"0"0"-404,0 0 88,0 0-126,0 0-47,-92-18-34,84 34-15,5 3-5,3-2-2,0 3-1,9-3-5,9-1 3,0 4-4,1-4-2,-3 1-1,-5-1 9,-5-6 0,-3 0 6,-3 0 4,0-3 9,-7-1 0,-12 2 6,-5-2-11,0-3-14,-1-3-27,8 0-63,8-14-136,9-19-293</inkml:trace>
  <inkml:trace contextRef="#ctx0" brushRef="#br0" timeOffset="136198.1643">24292 11126 1070,'0'0'149,"0"0"37,0 0-116,0 0-53,0 0 77,33 100-54,-27-66 2,0-2-18,-1 3-8,-2-4-8,1 1-4,-1-5-4,1-5 1,-2-5-2,1-6-1,0-6-15,-2-5-21,4 0-4,8-9 15,4-18-11,3-6 3,3-6 3,-7 12 19,-1 1 13,-4 12 5,-4 6 5,-2 4 11,0 1-21,-1 3-2,0 0-6,-1 0-7,0 15 4,3 2 10,4 4 1,2-1 4,2-2-3,2-3-1,0-10-18,-2-5-10,0 0-13,-1-13-12,0-6 23,0-7 18,-3-5 12,-1 2 25,-2 3 23,-3 12 4,-1 8 27,-3 6-21,0 0-28,0 9-30,0 10-21,0 9 21,-1 1 0,-9 1 0,2-3-27,1-1-62,4-9-82,-1-4-190,4-13-404</inkml:trace>
  <inkml:trace contextRef="#ctx0" brushRef="#br0" timeOffset="136354.8744">24623 11035 1039,'0'0'155,"0"0"43,0 0-13,0 0-185,0 0-6,0 0-24,-37 38-62,48-11-116,18-4-142,7-3-468</inkml:trace>
  <inkml:trace contextRef="#ctx0" brushRef="#br0" timeOffset="136533.7104">24856 11239 562,'0'0'318,"0"0"-186,0 0 108,22 86-112,-17-53-50,-4 9-24,-1 1-16,0 0-23,0 4-12,0-5-3,0-2-12,0-11-70,5-5-108,-2-11-97,0-13-325</inkml:trace>
  <inkml:trace contextRef="#ctx0" brushRef="#br0" timeOffset="136743.9698">25111 11119 674,'0'0'252,"0"0"-93,0 0 18,0 0-96,0 0-35,88 41 5,-76-1-12,-7-2-10,-5-4-5,0-2-16,-17-1-8,-20-5-9,-14 3-60,-10-5-156,-9-5-289</inkml:trace>
  <inkml:trace contextRef="#ctx0" brushRef="#br0" timeOffset="137591.3419">23485 12213 784,'0'0'124,"0"0"99,0 0 17,0 0-94,0 0-78,0 0-50,0 0 50,-127 97-13,66-35-26,-1 21 9,-4 12-12,-3 4-3,5 4-4,3-5-4,9-9-7,3-6 6,7-13-10,5-11 2,5-9 0,8-14-5,8-9 0,7-8 1,4-12-2,5-3 0,0-4 0,0 0-6,0-17-13,5-16-65,19-18-194,7-13-147,13-10-456</inkml:trace>
  <inkml:trace contextRef="#ctx0" brushRef="#br0" timeOffset="138189.8535">23420 12375 499,'0'0'76,"0"0"87,0 0 2,0 0-48,0 0 19,0 0 7,9-53-38,-9 53-16,0-3-14,0 3-19,0 0-8,0 0-11,1 0-12,1 0-6,-1 0-6,-1 0 5,0-3-2,2 3-2,-2 0-8,2 0-6,-2 0 0,3-4 0,5 2 0,4-3-1,4-1 1,2 0-2,0-1 0,-2 0 1,-7 4 0,-4 3 1,-2 0 0,-3 0 0,0 0 0,7 6-4,4 22 4,10 8 2,4 15 8,5 16-4,-2 9 1,-2 13-1,2 4-1,3 3-3,10-1 0,8 1 2,3-7-1,-4-6 1,-4-13-3,-6-9-1,-6-10-4,-3-12 1,-11-6 1,-6-9-4,-5-8-7,-5-3-6,-2-7-30,0-2-65,0-4-96,0 0-218,-2-7-494</inkml:trace>
  <inkml:trace contextRef="#ctx0" brushRef="#br0" timeOffset="139929.5378">22769 13336 539,'0'0'354,"0"0"-219,0 0 100,0 0-90,0 0-41,0 0-15,0 0-17,0 0-26,0 0-15,0 0-9,0 0-6,1 0-3,-1 0-5,0 0-3,0 0-1,0 0-2,2 0 1,-2 0-1,2 0 0,1 0-1,-2 3 8,4 4 2,-1-1-6,1-3 4,3 8 1,-2-5-4,1 1 3,-1 0-3,0-1 0,-3 1-3,-1-1-1,0-3 0,-1-3-1,-1 0 0,2 0 0,-2 0 3,0 0 0,0 0-2,0 0-2,0 1 0,0-1-5,0 0-1,0 0-7,0 0-5,0 0-7,0 0-22,0 0-18,0 0-14,0 0-14,0 0-50,0-7 38,0-3 71,4 4 0,-1-1 34,-3 3 20,0 1 45,0 3 25,0 0-2,0 0-16,0 0-14,0 0-10,0 0-20,-12 0-12,-10 14 0,-7 5 0,-1 6-7,0 4 3,0 1 1,0-1-1,5 1 2,-1 0-8,3-1 1,4-2-4,1 2 1,3-5-1,2-2-3,6-5 4,2-5-4,4-7 4,1-2-3,0-3-1,0 0 2,0 0-1,0 0-1,0 0 0,0 0-3,0 0-27,7-3-55,8-2-72,4-4-63,-1 6-140,-9 3 87,-4 0 40,-3 0 138,-2 0 95,0 0 143,0 0 101,0 0-37,0 0-3,0 0-53,0 0-59,0 0-48,7 17-19,5 5 24,5 12 13,8 3-24,8 5-13,10 7 2,10 5-18,5 4 0,2 3 5,4-2-10,-4-4-3,-4-9 0,-3-6-1,-7-7 0,-9-5-1,-7-6 1,-5-8 0,-3-6 1,-6-3 1,-6-2-1,-1-3 4,-7 3-3,0-3 2,0 0 0,3 1-1,1-1 4,0 0 0,-1 0 3,3 0 7,-1 0 8,3 0-4,1-1-5,-2-2-9,-1-2 1,0 0 1,3-1-3,4 0-3,4-5-1,7-3 1,2-2-3,3-4 3,-1 0-2,3 0 4,3-2-1,4-8-2,11-10 2,7-9-1,15-11 3,15-15-4,10-9-1,-4-5 0,-13 10-2,-20 13-1,-19 20 2,-19 16 0,-10 13 2,-9 4 7,-2 7-1,-1 5-5,-1-2-3,0 3-1,0 0-8,0-2-28,-9 2-56,-13 0-169,-5 0-297</inkml:trace>
  <inkml:trace contextRef="#ctx0" brushRef="#br0" timeOffset="143767.7296">21020 15576 818,'0'0'64,"0"0"68,0 0 40,0 0-107,0 0-13,0 0 10,0 0-9,0 0 1,-11 0-17,34 0-20,14 0 5,12 0 8,11-10-4,-5 0-13,-2-3-5,-11 3-8,-9 3-13,-6-3-52,-5 3-86,-5 0-81,-5 5-94,-12 2-18</inkml:trace>
  <inkml:trace contextRef="#ctx0" brushRef="#br0" timeOffset="143964.3837">21406 15533 460,'0'0'382,"0"0"-140,0 0 3,0 0-87,0 0-73,0 0-48,-12 9-22,9 5-13,-1 6 8,1 7 2,1-2-2,2 5-8,0-4-1,0 2-2,0-6-16,0-2-47,0-6-76,2-2-71,1-8-160,-3-1-236</inkml:trace>
  <inkml:trace contextRef="#ctx0" brushRef="#br0" timeOffset="144159.6488">21231 15847 750,'0'0'281,"0"0"-115,0 0 53,0 0-126,0 0-64,0 0-23,39-7 1,7 0 9,5-3-11,4 0-5,-4 4 0,-6 3-44,-5-4-85,-7 0-78,-5 0-166,-10 1-299</inkml:trace>
  <inkml:trace contextRef="#ctx0" brushRef="#br0" timeOffset="145936.6636">21904 15708 390,'0'0'161,"0"0"-106,0 0 107,0 0-66,0 0-30,0 0 16,0-4 35,0 1-6,0 0-10,0-4-22,0-3-25,-4-3-43,-5-3 18,-6 1-14,1 1 1,-3 3-15,0 4 16,1 1 0,2 6-5,-2 0-2,-1 4-8,1 11 3,1 4-5,6 9 1,6-2-1,3-1 0,8 0-8,16-8 0,7-5 1,5-12-1,5 0-15,0-12-21,-2-17 17,-8-5 16,-9-9 7,-11-6 4,-6-2 7,-5-1-6,0 5 9,0 9 9,0 14 12,-1 13 25,-3 9-7,4 2-40,0 10-9,0 17-16,0 11 16,0 1 4,7 2-4,8-3-29,4-1-76,5-11-65,0-8-171,0-12-188</inkml:trace>
  <inkml:trace contextRef="#ctx0" brushRef="#br0" timeOffset="146235.4635">22201 15583 788,'0'0'87,"0"0"50,0 0-85,0 0-47,0 0 24,0 0-4,85-24 1,-72 15 0,-2-2-13,-3-2 4,-4-4 12,-4 2-2,0 1 2,-5 4 7,-8 4-3,-4 6 21,-5 0-34,-2 9-12,0 10 5,4 1 8,6 4-5,7-1 0,4 4-3,3-1-9,0-4-4,19-2-12,5-3-17,7-4-44,5-10-65,1-3-130,-2-8-227</inkml:trace>
  <inkml:trace contextRef="#ctx0" brushRef="#br0" timeOffset="146776.0981">22443 15461 741,'0'0'204,"0"0"32,0 0-91,0 0-92,0 0-31,0 0-19,0 29 25,4-3 24,2 3-22,-1-5-8,2-3-9,-4-6-5,4-8-8,-1-1-1,1-6-1,6 0-1,3-9 3,4-12 15,0-8-13,-3-1 0,-2-2-2,-5 8 0,-5 9 2,-2 7 1,-2 5-2,-1 3-1,0 0-3,2 7-20,2 14 7,5 4 16,2 1 8,4-2-8,2-5 0,4-9-3,1-3 1,3-7-4,0 0 4,0-20 2,0-7 0,-4-5 1,-6-12 0,-6-4-2,-3-6 2,-6-2 0,0 9 8,0 15-7,0 15 28,0 12 6,-4 5 0,-3 3-36,0 16-17,-2 13 17,-1 12 5,6 1-5,4 2 0,0 3 1,0-7-1,6-7-18,7-3-32,2-13-45,1-10-44,1-10-120,-3 0-28,-6-20-32</inkml:trace>
  <inkml:trace contextRef="#ctx0" brushRef="#br0" timeOffset="147032.2901">22862 15415 576,'0'0'220,"0"0"-27,0 0-22,0 0-111,0 0-60,0 0 11,43-15-12,-6 9 1,-1-5-46,1 2 10,-8-2 30,-8 2 6,-8 4 23,-7 3 37,-6-1 20,0 3-4,0 0-42,0 3-31,0 16 30,0 6 9,0 0-24,0 3-16,0-5-2,0 0-1,0-4-62,0-2-72,0-10-119,3-7-219</inkml:trace>
  <inkml:trace contextRef="#ctx0" brushRef="#br0" timeOffset="147188.6109">23078 15054 1106,'0'0'104,"0"0"165,0 0-193,0 0-76,0 0-16,0 0-64,-15 22-28,30 2-93,7-4-164</inkml:trace>
  <inkml:trace contextRef="#ctx0" brushRef="#br0" timeOffset="147667.7952">23379 15204 275,'0'0'480,"0"0"-366,0 0 79,0 0-57,0 0-64,0 0-4,0 0-13,0 0-22,0 0-9,0 0-16,0 3-8,3 3-4,6 7 4,7-1 6,1-2-5,4-3 0,3-7 0,-2 0-1,1 0-5,-1-17 0,-6-8 5,-2-5 8,-8 0-7,-2-11-1,-4 5 2,0-3 3,0 10 9,0 9 15,0 11 40,-1 7-32,-2 2-6,-6 0-28,-9 10 3,-6 17-5,-3 6 11,5 6-12,2 4 6,5 7 0,5 3 2,4 0-5,3-6-3,3-2-1,0-9-1,0-2-13,0-6-33,6-6-46,7-10-96,1-12-144,2 0-317</inkml:trace>
  <inkml:trace contextRef="#ctx0" brushRef="#br0" timeOffset="147842.2557">23394 15291 643,'0'0'264,"0"0"-153,0 0 73,0 0-121,0 0-54,0 0 3,35-3-9,1 3-3,5-3-21,3-7-145,-5-7-147,0-3-377</inkml:trace>
  <inkml:trace contextRef="#ctx0" brushRef="#br0" timeOffset="148223.7482">23705 15144 251,'0'0'550,"0"0"-430,0 0 45,0 0-82,0 0-19,0 0-22,-22 43-10,32-34-16,7-4-9,3-5 7,1 0-11,-1-2 17,-4-14-19,-6-1 13,0 1 0,-7-1 6,0 1-1,-3 8-3,0 5-5,0 3-11,0 11-15,0 15 9,-3 7 6,-4 7 5,-5 6-3,0 0 8,-1-3 1,-1-3 14,0-7-4,1-10 13,1-9 5,4-8 3,-4-6-9,-1 0 5,-4 0-9,-2-17-17,2-3-12,4-2-10,8-3-56,5-4-105,2 0-92,18-1-331</inkml:trace>
  <inkml:trace contextRef="#ctx0" brushRef="#br0" timeOffset="148418.019">23983 15126 889,'0'0'254,"0"0"-41,0 0 1,0 0-144,0 0-58,0 0-10,6 24 6,-6 5 5,0 1-13,0-1-5,0-2-68,0-4-104,-1-9-169,1-14-324</inkml:trace>
  <inkml:trace contextRef="#ctx0" brushRef="#br0" timeOffset="148576.1399">23936 14846 384,'0'0'752,"0"0"-643,0 0 151,0 0-219,0 0-41,0 0-38,-26 9-56,34 22-35,13-5-141,7-2-203</inkml:trace>
  <inkml:trace contextRef="#ctx0" brushRef="#br0" timeOffset="148883.7692">24105 15066 596,'0'0'146,"0"0"81,0 0-51,0 0-59,19 78-11,-13-56-42,-1-1-13,0-7-20,-2 1-9,-1-10-6,2 0-2,-1-5 1,8-3 22,6-13 10,10-15-22,18-5-18,10-9-6,-1 7 5,-10 6 2,-16 15 0,-20 7-5,-6 10-3,1 0-6,0 6-8,3 15 4,0 2 3,2 5-32,2-7-65,6-2-58,18-6-141,10-9-109,8-4 50</inkml:trace>
  <inkml:trace contextRef="#ctx0" brushRef="#br0" timeOffset="149235.6555">24859 14933 738,'0'0'182,"0"0"69,0 0-137,0 0-59,-106 0-18,76 28-14,4 2 8,10 4-14,6-8-17,10-7-4,0-3-2,10-9-12,15-7-7,7 0 1,5-10-21,-1-15-2,-3-5 35,-6-1 12,-7 1 21,-7 8 20,-6 7 27,-5 15-11,-2 0-46,0 31 2,-3 6-13,-12 13 27,-9 8-8,-1 2 13,-5 0-5,0-6-4,1-7-7,1-13 10,-2-8 0,-2-9-7,-4-8-13,-3-9-6,-9 0-42,-4-6-138,-2-14-224</inkml:trace>
  <inkml:trace contextRef="#ctx0" brushRef="#br0" timeOffset="149858.6998">22384 16111 585,'0'0'215,"0"0"-47,0 0 106,0 0-116,0 0-18,0 0-30,-9 0-35,9 0-32,5-4-34,13 1-5,9 3-4,10 0 1,-1 3-1,-5 21-1,-7 7-3,-11 9 0,-7 4 2,-6-4 1,0-7-1,-3-7 1,-7-10-2,4-8 2,5-8 2,-4 0 7,-1-11 15,0-15 0,0-11-20,6-9-2,0-2-1,12 7-8,6 9 2,5 11-29,3 9-47,9 8-88,6 0-120,-2 4-205</inkml:trace>
  <inkml:trace contextRef="#ctx0" brushRef="#br0" timeOffset="150187.7534">22832 16098 138,'0'0'751,"0"0"-579,0 0 77,0 0-137,0 0-88,0 0-21,45-4 11,-23 4-6,3 0-5,0 0 3,-5-3-1,-1-10-5,-7-1-4,-2-6-1,-6 1 5,-4-1 1,0 1 3,-7 5 11,-7 8 14,-5 6 4,-6 0-13,-5 6-8,-5 20 7,2 5 0,4 5-1,6 3-4,5-2 0,11-1-2,7-4-12,0-4 1,12-6-2,18-8-13,5-8-8,7-6-69,0-6-66,-2-18-230,2-9-486</inkml:trace>
  <inkml:trace contextRef="#ctx0" brushRef="#br0" timeOffset="150383.1931">23145 15920 968,'0'0'123,"0"0"158,0 0-113,0 0-89,0 0-29,0 0-39,0 22-5,-1 19 6,1 5 3,-3 3-9,3-4-6,0-6-12,12-5-59,13-10-68,14-7-73,14-14-174,10-3 89,3-3-154</inkml:trace>
  <inkml:trace contextRef="#ctx0" brushRef="#br0" timeOffset="150893.5803">23585 16107 305,'0'0'478,"0"0"-301,0 0 80,-22-73-88,10 64-73,1 3-18,1 4-27,-2 2-34,0 0-6,0 5-1,0 10-10,2 6 1,3-1-1,2 3 0,5-1-2,0-4-6,0-2-4,15-6-15,1-7-13,7-3 11,2 0-5,-3-20 15,-2-7 19,-4 2 0,-5-5 2,-5 10 12,-3 8-3,-1 7 10,-2 5-9,0 0-12,0 10-19,2 10 19,4-3 6,0 3-5,8-3-2,2-4 1,6-4-5,-1-9 2,6 0-1,0-17 2,0-12 2,-5-8 0,-4-8 2,-3-5 1,-4-3 18,-4 6 11,-3 12 1,-4 11 3,0 17 23,0 4-12,0 3-38,-11 10-9,0 17-2,-4 5-1,3 5 1,3 5-3,2 3-23,1-3-58,4-6-60,1-13-65,1-12-150,0-8-316</inkml:trace>
  <inkml:trace contextRef="#ctx0" brushRef="#br0" timeOffset="151133.7017">23740 15955 958,'0'0'67,"0"0"139,0 0-121,0 0-85,87-59 2,-50 43 0,2 2-2,-6 0 2,-5 2 6,-3 2 54,-5 3 38,-2 0 4,-8 7-59,-5 0-42,-5 21 2,0 8 11,0 8-1,0 2-15,-3 2-2,-6-5-63,1-4-69,4-15-99,4-15-271</inkml:trace>
  <inkml:trace contextRef="#ctx0" brushRef="#br0" timeOffset="151268.3805">24127 15658 483,'0'0'662,"0"0"-630,0 0 158,0 0-190,0 0 0,0 0-125,-17 13-88,42 7-207</inkml:trace>
  <inkml:trace contextRef="#ctx0" brushRef="#br0" timeOffset="151777.7673">24403 15748 615,'0'0'312,"0"0"-145,0 0 22,0 0-126,-90-12-10,66 31 3,3 1-27,5-1-22,7 0 7,6-2-14,3-4-5,0-6-24,12 0-5,11-7 7,3 0-3,-2 0-38,-6-10-1,-5-4 26,-4 1 34,0-7-9,2 3 9,-2 2 9,-3 8 4,-3 0 21,2 1 23,1 2-27,-1 1-13,-1 3 11,-2 3-11,-2 16-7,0 8 19,0-1-5,0 1-8,0-11-7,0-3 0,0-8-3,5-5-5,6 0 4,3-11 4,5-8 5,1-8 6,2-3 0,3-6 8,1-2 0,-7 9 6,-4 10 15,-10 13-5,-3 6 4,-2 0-39,0 6-1,0 13-13,0 9 13,0-2-11,0-4-52,0-2-75,0-10-125,10-9-148</inkml:trace>
  <inkml:trace contextRef="#ctx0" brushRef="#br0" timeOffset="152407.1108">24831 15654 556,'0'0'249,"0"0"-58,0 0-2,0 0-142,-84-5-27,69 21 7,6 0-16,5 1-7,4 0-4,0 2-3,4-2 3,8 2 0,-2 1 1,-3 0 1,-6-3 1,-1-4 17,0-3-4,0-8 2,-3-2 1,-2 0-3,2-2-16,3-18-18,0-6-80,19-8-85,7-2 3,3 0-42,-2 9 77,-7 5 108,-2 7 37,-3 4 3,0-4 27,-2 2 4,-4-3 24,2-1 97,-1-3-5,-2 4-12,-2 2-16,0 6 2,-5 6-21,1 2-13,-2 0-45,0 2-38,0 16-4,0 10 33,0 1-16,-9 7-5,3 1-11,0-5-4,0-1 0,5-10 0,1-6-1,0-8 0,0-7-6,13 0 7,7-14 5,6-9-5,9 0-10,3 3 4,-1-4 2,-6 12-3,-11 2 0,-12 6 5,-4 4 0,-4 0-5,0 6 1,0 8 6,0 0 6,0 2-3,0-7-3,0 2-27,0-8-49,0 0-80,0-3-41,2 0-77,8-9-341</inkml:trace>
  <inkml:trace contextRef="#ctx0" brushRef="#br0" timeOffset="152551.5908">25262 15618 869,'0'0'244,"0"0"67,0 0-142,0 0-88,0 0-26,0 0-34,0-9-21,0 9-10,0 0-49,-13 9-43,-3-2-120,-1 0-235</inkml:trace>
  <inkml:trace contextRef="#ctx0" brushRef="#br0" timeOffset="152964.6723">25290 15453 595,'0'0'155,"0"0"65,0 0-60,0 0-59,0 0-43,0 0-5,6-9-1,-6 9-10,0 0-18,0 0-18,0 0-6,0 0-21,0 0-115,-2 0-199,-8 0-300</inkml:trace>
  <inkml:trace contextRef="#ctx0" brushRef="#br0" timeOffset="154651.7168">23521 16638 489,'0'0'66,"0"0"-27,0 0 134,0 0-68,0 0-9,0 0-2,0 0-8,33 0-25,-33 0-3,0 0 5,0 0 10,0 0-10,0 0-8,0 0-21,0 0-8,0 0-6,0 0-8,-6 5-6,-11 10-2,-12 14 31,-8 10-4,-8 9-18,-4 8 14,0 5 1,1 6-14,3 4 0,3-2 1,5 0-2,5-9-3,9-9-7,4-6 6,3-8-2,6-8-1,-1-7-4,4-1 4,4-12 0,1-1-6,1-8 1,1 0 1,0 0 3,0 0-1,0 0-4,0 0-6,0-11-44,7-8-144,8-11-290</inkml:trace>
  <inkml:trace contextRef="#ctx0" brushRef="#br0" timeOffset="155467.1668">23683 16626 521,'0'0'243,"0"0"-95,0 0 75,0 0-45,0 0-70,0 0-11,0 0-11,2 0-29,-2 0-3,1 0-17,1 0-4,3 0-14,8 10-8,6 12 7,9 15 17,4 9-12,4 11-3,7 9-4,5 3 2,6 3-11,2 2 3,-4-8-4,-8-7-6,-11-17-3,-9-8 3,-7-12 0,-5-5-2,-6-6-1,-1-8-9,-5 0-14,0-3-37,0 0-40,0 0-110,-2 0-287</inkml:trace>
  <inkml:trace contextRef="#ctx0" brushRef="#br0" timeOffset="156308.1433">23133 17515 244,'0'0'43,"0"0"13,0 0 87,0 0-46,0 0-32,0 0 17,-10 0-8,10 0-1,-2 0 14,-1-3 7,2-1-36,-1-4 19,2 3 40,0-2-7,0 0-26,0 4-4,0-5-1,0 7-52,0-2 15,0 3-2,0 0-15,0 0-13,5 0-12,19 6 1,11 17-1,13 1 11,8 8 4,5 4 0,5 3-10,5 5 4,2-2 1,0 2-7,-4-2 1,-10-1-3,-8-6 2,-8-4-2,-10-5-1,-6-12 0,-9-3 4,-8-4-4,-5-5 0,-5-2-2,0 0 4,0 0 0,0 0-2,1 0-13,2-5-18,0-10-126,7-5-139,3-1-160</inkml:trace>
  <inkml:trace contextRef="#ctx0" brushRef="#br0" timeOffset="156841.977">24309 17441 326,'0'0'121,"0"0"-8,0 0 13,0 0-60,0 0-20,0 0-13,-9-16-2,6 14 14,3 2 29,0 0 15,0 0 13,0-1 0,-2 1-3,1 0-8,-1 0-6,1-3-14,1 3-11,0-3-18,0 1-7,0 2-5,0 0-6,0 0-9,0 0-8,-6 0-6,-6 14-1,-13 19 0,-13 15 11,-5 11 7,-5 4-3,6-4 1,2-8-6,4-2-1,9-7-3,2-4-4,12-4 0,4-13-2,2-5-1,7-7-6,-2-9-38,0 0-42,-1-6-38,-3-24-89,-4-16-633</inkml:trace>
  <inkml:trace contextRef="#ctx0" brushRef="#br0" timeOffset="157846.6357">23379 16549 308,'0'0'301,"0"0"-187,0 0 79,0 0-43,0 0-58,0 0-34,0-32 7,0 32-17,0 0-17,-1 0-15,-11 0 10,-10 10-13,-13 12 5,-10 10 7,-8 4 0,-1 9 0,0-1-8,-1 8 19,3 1-15,1 0-1,2 0-2,-3 3 1,0-3-12,2 2 4,3-4 3,5-5-8,10-12 0,10-8-6,3-6 8,7-2 0,1-4 1,2-7-1,5-2 1,3-3-5,1-2-3,0 0 3,0 0 6,0 0 1,0 0-4,0 0 2,0 0-6,0 0-3,0 0-3,0 0 3,0 0 3,0 0-2,0 0 0,0 0 0,0 0 2,0 0 1,0 0-4,0 0 0,0 0-2,0 0 4,0 0-2,0 0 6,0 0-3,0 0-2,0 0 0,0 0 4,0 0-4,0 0-1,0 0-1,0 0 1,0 0 0,0 0-7,0 0-15,0 0-24,0 0-43,0 0-66,0 0-78,1 0-138,7 0-154</inkml:trace>
  <inkml:trace contextRef="#ctx0" brushRef="#br0" timeOffset="158356.0014">22644 17256 599,'0'0'125,"0"0"-3,0 0-22,0 0-56,0 0-30,0 0-14,45-49-7,-35 49-17,0 0-23,0 0-13,0 0-48,0 0-16,-2 0-17,1-3-5,-2-3 146,-1-8 15,-6 4 76,0 1 87,0-2 57,0 5-62,-2 0-6,-2 1-61,0 3 13,4 2-37,-2 0-25,-4 0-23,-7 0-17,-6 17-5,-8 10 2,-3 9 5,2 3 6,1 3-7,0 5 3,3-1-1,0 1-4,3-2-6,2-2 3,4-6-4,3-4-1,0-4 5,3-9-7,1-6 1,0-4 5,8-4-12,-2-5 5,-1 2-1,0 2-3,0-2 2,-3 4-1,0 0-1,1-2-1,-3 0-4,0 1-17,-1 2-43,-1 1-56,3-1-77,7-8-166,0 0-129</inkml:trace>
  <inkml:trace contextRef="#ctx0" brushRef="#br0" timeOffset="158707.4968">22441 17631 555,'0'0'369,"0"0"-265,0 0 115,0 0-61,0 0-89,0 0-35,31-16 4,-1 24 38,12 5-11,9 5-32,10 5-11,8 5 4,5 7-9,2 1-10,2 3 3,-1 4-9,2-7 3,2 1-3,3-3 1,-3 1-2,-3-1 0,-6 1 2,-14-3-1,-10-1 0,-14-5 0,-9-7-1,-7-4 0,-3-3 2,0-1-2,-3-4 2,1 2 2,-3-2 2,0 3-6,0 0-2,-2-3 1,-6-4-4,0 0-40,1-3-88,0-16-81,2-23-296</inkml:trace>
  <inkml:trace contextRef="#ctx0" brushRef="#br0" timeOffset="160036.4902">23316 16715 136,'0'0'52,"0"0"47,0 0-21,0 0-30,0 0 28,0 0-11,-63-25-30,58 20 12,2 2 42,2-3 12,1 0-17,0-2-15,0-1-44,0 1-8,7-1 4,6-1 12,8-1-5,5-1 2,9-5 1,6 0 5,4-5-14,5-1-9,8-4-8,4-5 1,-4 0-6,-6 1 7,-9-2-4,-7 3 2,-9 6 4,-6 4 22,-5 5-6,-1 4 7,-2 5-8,2-1-14,-1 5-1,1-3-5,0 2 4,-3 0 2,0 0 4,-6 3 1,-4 0-3,0 0 5,-2 0-4,0 0-9,0 0 2,0 0-6,0 0 4,0 0 3,0 0 4,0 0 5,0 0-6,0 0-7,0 0 3,0 0-4,3 0 1,2 0-3,3 0 2,1 0 6,1 0-5,1 0 2,-2 0 6,0 0-1,1 0 0,-2 0-3,1 6-6,3 4 5,1 7 7,5 3-12,0 9 7,3 7 3,3 10 12,0 3-1,3 6-5,3-4-9,5-3 1,1 1-8,1-3 3,-1-4-3,0 5 0,-1-8 0,0 0 0,-4-1 0,2-9 4,-4-4-4,-1-3 2,-7 0 4,-2-1-6,-3-2 0,-4 5 2,1-4-3,1 3 1,0 2 2,-1-3 0,2 0 0,0 1 0,3-6-3,0 0 3,-4-4-2,2-3 6,-4-5-6,-2-3 2,-4 0 3,-2-2-5,-1 3-1,-3-3 2,0 0-3,0 0 1,0 0-38,0 3-59,-1-2-85,-8 5-10,6-2-86,-3-4-62,6 0-200</inkml:trace>
  <inkml:trace contextRef="#ctx0" brushRef="#br0" timeOffset="160853.1199">24875 17229 342,'0'0'178,"0"0"-40,0 0 87,0 0-87,0 0-30,0 0-23,5-5-10,-5 5-11,1 0-10,2 0-3,0 0 7,5 0 5,1 10-24,3 4-13,0 8-1,6 5 1,-4 3-16,0 3-2,2-4-1,-5 4-7,1-6 0,-2 2 3,-2-7-3,-2-3-1,-2-4 1,-1-9 1,0-2-1,-2-1 1,-1-3 0,0 0 1,0 0 2,0 0-3,0 0 0,0 0-1,0 1-7,0-1 7,0 0-3,0 0 6,0 0-3,0 1 1,-4 6-1,-9 4 0,-11 3 22,-11 9-8,-7 6-5,-10 5-1,-7 4-2,-7 0-6,-4 5 4,-5-5-2,3 3 1,5 0-2,6 3 0,8-4-1,10-3 0,4-2-1,6-2 3,0-2 2,1-1-4,2-4 1,4-2 4,-4-1-5,5-1 7,-2 1-2,3-3-4,5-4 13,1-3-13,4-1 1,3-2 0,0-1-2,4-2 2,-2 1 1,-2 0 0,1 1 5,-5 4-5,0 0 1,-1 4-3,2-6-1,5-1 0,2-2 0,2 0 0,4-6 0,-2 0 2,3 1-1,0-3-1,0 0 6,0 0-6,0 0 13,0 0-2,0 0 9,0 0 0,0 0-7,0 0-1,0 0-7,0 0-5,0-3 0,0-6-41,0-3-104,1-8-191,9-6-792</inkml:trace>
  <inkml:trace contextRef="#ctx0" brushRef="#br0" timeOffset="162523.7583">12995 16361 784,'0'0'168,"0"0"-124,0 0 140,0 0-79,0 0-41,0 0 12,0 0 13,0-6-2,-7-8-5,-12 0-45,-7-1-25,-10 0-1,-6 6 7,-3 7 3,-1 2-7,2 2-3,9 17 3,7 9-5,7 12 0,12 4-2,9 4-5,3 2 1,27-3-3,18-11-1,11-7-6,15-13-29,12-13-67,5-3-114,3-21-169,-6-11-128</inkml:trace>
  <inkml:trace contextRef="#ctx0" brushRef="#br0" timeOffset="162763.5674">13375 16394 588,'0'0'257,"0"0"-47,0 0 19,0 0-73,0 0-68,-83-62-42,65 85-24,-2 7 2,11 1-1,6-2-9,3-4-13,5-4-1,16-12 0,3-6 2,6-3-1,0-3 12,-2-20-2,-5-2-2,-12-6 3,-9-5-3,-2 0-2,0 9-7,-6 7-29,-1 13-48,7 5-94,0 2-210,9 0-445</inkml:trace>
  <inkml:trace contextRef="#ctx0" brushRef="#br0" timeOffset="163439.7474">13550 16300 802,'0'0'162,"0"0"-48,0 0 27,0 0-87,0 0 51,0 0-47,45 94-19,-36-74-8,4-3-16,-2-7-9,-1-1-2,-4-7 0,3-2-3,4 0-1,4-11 17,-1-14-12,-1-5-5,5-4-2,-3-3-1,0 8-3,-8 9 1,-1 13 0,-6 7-6,2 0 0,-1 4-3,2 16 14,0 2 0,1 0 7,1-3-6,-1-4 4,1-1-5,4-7 0,4-7 5,0 0-5,10-7 15,3-16-8,3-7-5,-1-4 3,-3 5-3,-5 0-1,-6 15 1,-11 7-2,1 7-1,-2 0-5,3 14-24,2 9 29,3 4 1,0-2-9,1 2 6,0-7-17,7-4-6,-2-8-10,9-8-21,-2 0 16,0-14 14,-5-12 27,0-6 0,-10-6 39,0-5 28,0-6-10,4 2 27,-5 8-26,0 16-8,-3 16 4,-5 7-32,0 13-22,-1 24 0,0 12 14,0 12-1,-13 8-8,-10 6 7,-3-2 0,4-4-10,-2-7 0,8-14-2,5-9-18,6-12-25,5-15-87,0-12-101,10-3-162,7-23-283</inkml:trace>
  <inkml:trace contextRef="#ctx0" brushRef="#br0" timeOffset="163642.2052">14362 16312 622,'0'0'162,"33"-72"-11,-17 58 32,-3 8-84,2 2-50,6 4-20,-2 0-5,-1 17 18,-3 4-4,-10 4 2,-5-2 1,0 0 0,0-3-5,-20 0-7,-2 0-12,-1-3-10,2-3-7,11-5-69,10-6-97,0-3-149,13-9-183</inkml:trace>
  <inkml:trace contextRef="#ctx0" brushRef="#br0" timeOffset="163919.7225">14654 16213 831,'0'0'133,"0"0"127,0 0-84,0 0-125,0 0-46,0 0 36,-46 66 5,37-35-20,2-4-17,7-3 3,0-10-7,0-3-5,14-9 0,2-2 7,10-2 12,-4-19 8,-2-7 3,-7-4 4,-10-4-3,-3 4-14,0 8-17,-19 10-5,-11 14-51,-6 0-62,-5 17-40,-5 0-191,4-4-429</inkml:trace>
  <inkml:trace contextRef="#ctx0" brushRef="#br0" timeOffset="164489.0867">15252 16182 131,'0'0'448,"0"0"-403,0 0 162,0 0-1,0 0-50,0 0-32,3 0-19,-3 0-15,0 0-8,-17 0-20,-7 0-33,-14 0-26,-3 0 1,2 8-1,10 1-2,9 1 5,11 1-6,9-2-5,0 2 1,15 5-5,18-2 4,15 4 5,4-1-2,-3 0-3,-7-3-5,-18-4-1,-15-1 6,-9-6 3,0 0 2,-8 5 13,-25-2-2,-11 1 13,-7-1-14,6 0-10,11-1-14,13-5-60,14 0-80,7-4-131,12-16-231</inkml:trace>
  <inkml:trace contextRef="#ctx0" brushRef="#br0" timeOffset="164662.0873">15459 16237 455,'0'0'564,"0"0"-419,0 0 50,0 0-117,0 0-27,0 0 34,0 0-60,14 98-17,-14-72-8,0-2-46,0-7-109,6-8-172,2-9-272</inkml:trace>
  <inkml:trace contextRef="#ctx0" brushRef="#br0" timeOffset="164826.5879">15473 15800 1122,'0'0'124,"0"0"116,0 0-98,0 0-98,0 0-44,0 0-15,-36-7-49,42 30-30,24 5-122,11-3-161,12-8-361</inkml:trace>
  <inkml:trace contextRef="#ctx0" brushRef="#br0" timeOffset="165005.409">15775 15923 544,'0'0'416,"0"0"-285,0 0 85,0 0-128,0 0-20,-33 114 50,23-60-62,-1-4-4,6-1-27,1-6-16,4 0-9,0-7-2,0-3-34,0-9-93,0-8-94,0-15-219</inkml:trace>
  <inkml:trace contextRef="#ctx0" brushRef="#br0" timeOffset="165155.9695">15629 16209 968,'0'0'127,"0"0"140,0 0-132,0 0-100,0 0-33,0 0 9,98-15-11,-45 11-40,2-7-103,2-1-204,-2-1-199</inkml:trace>
  <inkml:trace contextRef="#ctx0" brushRef="#br0" timeOffset="165441.7741">16050 16104 686,'0'0'110,"0"0"25,0 0-23,0 0-28,0 0-28,0 0-4,33 24 2,-16-24-12,2 0-18,-5-13-10,-4-4 22,-2-3 22,-8-4 18,0-1-11,0 3-19,-12 10 0,-4 12-10,-10 0-17,-4 27-13,1 5 11,-3 8-1,12-3-5,4-6-10,8-2 6,8-7-7,0-6-7,21-2-12,9-8-45,14-6-101,7 0-219</inkml:trace>
  <inkml:trace contextRef="#ctx0" brushRef="#br0" timeOffset="166259.6259">16817 15928 939,'0'0'484,"0"0"-343,0 0 50,0 0-92,0 0-27,0 0-1,-3-15-21,0 15-50,-2 0 0,5 0 0,0-2 0,-2-1 0,1 1 0,-1-1 0,1 0 0,-1 2 0,2 1 0,0-3 0,0 3 0,0 0 0,0 0 0,0 0 0,2 0 0,-1 0 0,2 0 0,-1 0 0,-2 0 0,5 0 0,-5 0 0,3 0 0,-3 0 0,3 0 0,-3 0 0,0 0 0,0 0 0,0 3 0,0 9 0,-11 10 0,-6 7 0,-3 7 0,0 2 0,7-4 0,0 0 0,2-5 0,0-8 0,3-5 0,3-7-11,5-6-11,0-3-2,0 0 11,6-20 8,16-19 2,7-20-8,4-10-5,-7 7-7,-4 8 13,-8 19 10,-4 14 7,-4 8-7,1 7 3,-4 6-2,1 0-1,6 3-4,5 20-1,5 13 5,-1 9 2,-2 6-2,-7 2 0,-2-4 1,-6-6-1,-2-7-3,0-8 0,-17-8-5,-11-2-2,-2-11-4,-3-7-4,-4 0 5,3-14 8,0-11-5,6-7 4,2-2-4,9 7 0,8 7-2,6 7 11,3 7-2,6 5-12,19-5-7,14 4 12,10 2-22,2 0-53,0 0-62,0 0-114,-6 0-249</inkml:trace>
  <inkml:trace contextRef="#ctx0" brushRef="#br0" timeOffset="166462.463">17158 15800 894,'0'0'118,"0"0"193,0 0-168,0 0-119,0 0-12,0 0 59,0 106-29,0-57-23,0 1-4,0-1-15,0-5-1,7-11-26,2-10-106,5-7-98,2-16-191</inkml:trace>
  <inkml:trace contextRef="#ctx0" brushRef="#br0" timeOffset="166671.5607">17386 15780 897,'0'0'143,"0"0"158,0 0-110,0 0-123,0 0-52,0 0 0,0 70 39,0-26-25,0 4-5,0 2-12,0-4-2,0 0-10,-3-7-1,-2-8-5,1-4-48,3-7-79,1-8-118,0-12-255</inkml:trace>
  <inkml:trace contextRef="#ctx0" brushRef="#br0" timeOffset="167016.4134">17113 15998 873,'0'0'90,"0"0"144,0 0-67,0 0-71,0 0-49,94-40-15,-40 27-10,3 4-14,-2-2-6,-10 5-2,1 0-27,-7 1-98,-8 3-150,-6 2-143,-8 0-101</inkml:trace>
  <inkml:trace contextRef="#ctx0" brushRef="#br0" timeOffset="167383.6702">17597 15916 200,'0'0'276,"0"0"-107,0 0 40,0 0-99,0 0-22,0 91-5,2-71-27,-2-2-9,0 1-6,0-8-20,0-2 0,-2-2-9,-6-3 2,5-4-13,1 0 1,2-1-1,0-18-1,2-12-35,16 2-16,7 3 29,4 9-5,-3 7 2,0 6 23,1-2 2,-11 3 1,1-6 22,-2 2 22,-7 2 14,-2 2 16,-6 3 2,0 0 0,0 0-36,0 0-22,3 3-18,0 14 2,0 10 17,-1 3-6,-2-1-12,0 1-2,0-6-2,0-2-70,0-1-105,0-15-123,0-6-358</inkml:trace>
  <inkml:trace contextRef="#ctx0" brushRef="#br0" timeOffset="167534.4939">17810 15588 847,'0'0'162,"0"0"65,-11-76-14,11 76-145,0 0-68,0 0-10,1 4-107,18 13-22,13 3-130,6-2-248</inkml:trace>
  <inkml:trace contextRef="#ctx0" brushRef="#br0" timeOffset="167871.9182">18087 15731 672,'0'0'111,"0"0"132,0 0-86,23 73-55,-20-50-26,-2 0-24,-1-1-20,0-3-9,0-4-13,0-5 2,-1-6-8,-1-1 0,2-3-1,0 0 9,0-10 12,15-12-24,8-8-14,6 2 4,3 2-4,5 9 0,-3 10 4,2 4 10,-2 3-1,-9 0 2,-9 7 0,-12 13 3,-4 3 13,-10 4 15,-19 2-11,-2-2-7,1-2-14,5-5-5,11-6-70,8-7-106,6-7-210</inkml:trace>
  <inkml:trace contextRef="#ctx0" brushRef="#br0" timeOffset="168403.2738">18544 15698 747,'0'0'271,"0"0"-138,0 0 34,0 0-128,0 0 0,0 0 31,-5 85-45,4-58-14,1-4-4,0-4-6,0-2-1,11-7-1,1-3-10,8-7 2,-1 0 6,4-20 2,3-3 1,3-7-3,1-6 2,-2 3-4,0-4-1,-5 8 6,-7 5 1,-7 12 5,-4 7 11,-5 5 4,0 0-21,0 17 3,-3 8-3,-3 4 12,1 1-11,5 0 0,0-8-1,5-2 0,18-7-2,7-9 1,3-4 1,-3 0-2,-3-20-19,-8-10 4,-1-12 16,-3-9 1,1-8 6,4-7 1,-1 1 9,2 12-1,-7 16 24,-7 20 7,-6 8 19,-1 9-28,0 13-37,-3 20-13,-8 7 13,-5 9 4,0 4-4,0-1 0,3-2-65,2-13-81,6-7-120,5-14-174</inkml:trace>
  <inkml:trace contextRef="#ctx0" brushRef="#br0" timeOffset="168553.8765">19005 15623 792,'0'0'132,"0"0"44,0 0-57,0 0-108,0 0-11,89-37-2,-49 27-61,1 0-112,8-3-103,-3 5-97</inkml:trace>
  <inkml:trace contextRef="#ctx0" brushRef="#br0" timeOffset="168785.8693">19418 15533 338,'0'0'164,"0"0"-146,0 0 111,0 0-3,0 0-48,0 0-16,68 3-11,-57 3-11,-2-3-20,3-3-1,-3 0 7,1 0 25,-4-2 12,-3-8 9,-3-4-2,0-1-6,0 3-6,-9 4-14,-5 8 26,-8 0-31,-6 18-30,-3 13-2,1 2-7,4 4-7,4-3-29,4 7-86,-2-7-151,-1-2-340</inkml:trace>
  <inkml:trace contextRef="#ctx0" brushRef="#br0" timeOffset="175415.4754">13013 18281 787,'0'0'77,"0"0"-29,-79-77 109,56 63-40,9 4-43,5 5-13,9 3 17,0-3-4,0-1-18,16-3-35,23-5-8,29 4-8,28-4 13,28 8-5,25 3-3,12-2 5,9 2-8,-2 0-7,-10 3 7,-11-4-7,-22 2-2,-20-4 0,-24 2 4,-19-2-2,-16 2 4,-14-3-3,-10 4-1,-8 0 6,-7-1-4,-5 4 4,0 0-4,-2 0 1,0 0-3,0 0-3,0 0-24,0 0-46,0 0-64,-4 4-116,-9 6-60,-7 0-270</inkml:trace>
  <inkml:trace contextRef="#ctx0" brushRef="#br0" timeOffset="177043.4926">16050 17729 493,'0'0'90,"0"0"103,0 0-62,0 0-60,0 0 5,0 0 7,0-6-12,-3 3-19,-5 3 4,-6-4-10,-6 4-36,-10 0 16,-4 0 10,-12 0-6,1 0-2,-10 0 7,-5 0-9,-4 0-8,-9 0-4,0 0 6,1 0-13,-2 0-5,2 7 1,0-4 0,2 4 1,3 3-4,6 3 3,3 0-1,6 4 5,4-4-5,2 6 0,4-2 4,3 3-2,8-1 0,4 2-3,4 3 2,6 1 5,1 1-2,5 4-1,8 0 2,3 2 6,0 1-2,7 1-2,19-1 1,7 4 4,10 5-4,9-2 4,9-3 1,6-1 1,8 0-8,6-7-1,8-7-5,5-3 7,3-3-9,0-7-1,1-4 1,-4-3 0,-3-2 2,-8 0-3,0-5 2,-5-9-2,-6-3 3,-5-3-6,-2-3 9,-6-4-4,1-4 1,0-6-1,-2-7 2,3-1-3,-6-4 0,-4 5-6,-13 1 4,-3 4 0,-8 5 2,-13 1 0,-3 4 1,-11 2 3,0-2-2,0 1 7,-21 2-1,-9-4 0,-10-2-8,-11 2 3,-8-3-8,-2 2 2,-5 6-29,2 6-36,2 7-68,-2 9-114,5 3-244</inkml:trace>
  <inkml:trace contextRef="#ctx0" brushRef="#br0" timeOffset="178123.5711">14615 17327 638,'0'0'127,"0"0"44,0 0 51,0 0-93,0 0-15,0 0-7,0 0-26,10-69-22,-10 69-20,5 0-24,7 12-11,3 14 10,11 11 14,3 9-6,1 7-2,1 3 1,-1 0-6,0-2-9,-1-7 0,0-5-4,-6-9-2,-3-10 3,-5-6-1,-5-8-4,-2-2 2,-8-7-1,0 0 1,0 0 0,0 0-11,0 0-38,0 0-80,-4-5-132,-6-10-435</inkml:trace>
  <inkml:trace contextRef="#ctx0" brushRef="#br0" timeOffset="179002.2096">15071 16762 355,'0'0'134,"0"0"50,0 0-30,0 0-57,0 0 4,0 0-9,5-41-10,-12 36-19,-10 1-39,-6-4-1,-12 3-15,-12 1 11,-12-1-1,-12 5-3,-8 0 3,-2 0-1,-6 0 3,3 2-2,-2 8-2,2 4 0,3 1-2,0 2-3,2 0 1,3 6 0,-2 0 8,9 3-10,13 1-2,11-3-6,17 4 6,1 0-7,8-2 6,6 6 3,2 2-5,11 3 1,0 1 2,13-1 3,18-6-1,13-6 9,14-5-6,14-6-3,12-6-3,8-6-1,5-2-5,1-2-1,2-13 1,-2-4 0,-4-5-2,-7 1 1,-8-5 0,-8 3 3,-6 4-3,-7 2 2,-5-1-1,-2 1 0,-3 0 2,1 0-3,-6-3 4,-5-1-3,-8 0 4,-16-4-2,-6 1 2,-8 1 5,0 3 9,-3 0 7,-16 0-15,-1 2-1,-6 2-5,-3 2-5,-3 2 0,0 1-1,-1 3-9,3 8-15,5 2-38,1 0-53,2 5-94,3 9-230,0-2-440</inkml:trace>
  <inkml:trace contextRef="#ctx0" brushRef="#br0" timeOffset="179781.9816">15980 17740 225,'0'0'67,"0"0"33,0 0-17,0 0-37,0 0-28,0 0-4,0 0 3,0 0-7,-4 6 14,3-3 31,-1 0-15,2-3-16,0 0-8,0 0 66,0 0 5,0 0 17,0 0 32,0 0-40,0 0-29,0 0-22,0 0-18,-1 0-4,1 0-15,0 0 5,0 0-4,0 0 4,0 0 20,0 0 0,0 0 12,1-3-6,12-10 13,6-10-31,8-8-8,1-11 8,5-8-6,4-16-7,4-13-5,2-6-3,-1-6 1,-7 6 1,-3 12-2,-11 16 4,-6 19-3,-10 14 7,0 7 1,-4 8-4,-1 4-4,2 2-2,-1 1-4,-1 2-49,0 0-42,0 0-59,3 0-161,2 0-161</inkml:trace>
  <inkml:trace contextRef="#ctx0" brushRef="#br0" timeOffset="180477.6379">17185 16610 565,'0'0'188,"0"0"-84,0 0 85,0 0-32,0 0-80,0 0 6,3-10-19,-3 8-7,0-3 1,-3-2-11,-15-3-29,-2-2-4,-8-1-10,-4 2 8,-8-2-2,-4 3-2,-8 1 2,-11 1-9,-8 8 3,-7 0-4,-7 0 7,0 1-6,1 12 2,4 0 0,4 4-2,12 5-2,4 0 2,6 5-4,5 4 3,10-1 0,11 3-1,18-4-1,10 5 1,0 5 1,32-1 1,16-1 4,15-3 6,12-6-1,18-6-4,15-6 2,3-7-7,9-5 0,-3-1-1,-4-3 0,-6 0-2,-10 0-9,-11-3 0,-9-10 2,-9-7 0,-9-7 7,-10-5 2,-5-9 2,-13-5-2,-11-6 1,-11 3 7,-9 3-2,-8 2 1,-14 10 5,-11 5-7,-3 10-1,-2 2-4,-1 11 0,0 6-16,-3 0-65,3 16-108,3 13-136,7 0-299</inkml:trace>
  <inkml:trace contextRef="#ctx0" brushRef="#br0" timeOffset="181191.2083">16853 18064 168,'0'0'119,"0"0"-53,0 0 37,0 0-50,0 0-2,0 0 42,-32-44 33,25 37-8,-3 4-6,1-3-26,-1 5-21,-3-2-23,-1-2-12,1 4-4,2 1 20,7 0 19,-1 0-2,5 0-21,0 0 2,0 0 5,0-4-6,5-3-3,19-11-11,20-2-21,24-9-4,20-5-6,16-9 2,19-5-2,7-3-18,5-7-23,-5 7-9,-12 7 15,-20 8 14,-21 9 21,-16 3 2,-8 5 4,-6 0 7,0 6-2,-5 0-4,-4 2-5,-10 5 3,-9 1-6,-12 2 4,-5 3-2,-2 0-6,0 0-24,-8 0-53,-14 0-138,2 0-283</inkml:trace>
  <inkml:trace contextRef="#ctx0" brushRef="#br0" timeOffset="181934.1441">19181 16992 575,'0'0'165,"0"0"-53,0 0 75,0 0-68,0 0-43,0 0-4,22-24 1,-22 24-12,0 0 1,0 0 4,0 0-16,0 0-11,0-1-9,0 1-3,0-1-7,-3 1-2,-9-5-5,-7 0 2,-15-3-14,-7 4 4,-8 4-1,-6 0 4,-5 0-6,2 0 1,-3 0 1,0 14-3,-10 8 1,-8 10 0,-1 8 1,-2 6-1,13 7-1,12 3-1,16-5-1,20 1 0,10-2 1,11-6-3,9 1 3,22-6 0,12-3-4,15-9 4,9-5 4,9-5-1,3-6-1,4-8 3,4-3-5,2 0-7,5 0-2,-4-3-7,-1-11 4,-8 0 11,2-3 1,15 2 2,9-2 0,4 1-2,-1-4 2,-12 1-4,-13-9 1,-15 0 1,-19-2 4,-14-1 0,-14-2 6,-17-6 11,-6-3 11,-10-8-15,-22-3-9,-19-3-7,-10-1-1,-11 10-15,-9 11-33,1 13-71,0 4-215,1 5-475</inkml:trace>
  <inkml:trace contextRef="#ctx0" brushRef="#br0" timeOffset="183901.1894">3000 15066 99,'0'0'531,"0"0"-476,0 0 51,0 0 64,0 0-41,0 0-45,0 0-4,0 2 6,0 0-8,0-2-8,0 0-3,0 0-12,0 0-11,0-7-27,-6-5-4,-3-2-1,-7 2-4,-4 1-1,-5 5 3,-5 6-9,-3 0 0,-5 0 5,-7 23 2,-3 7-4,3 4 1,5 5 0,10 3-2,14 1 1,16 0-4,0 3 0,25-3 0,14-7-3,16-6 1,11-6-26,14-18-46,8-6-90,12-3-80,-1-21-128,-5-9-62</inkml:trace>
  <inkml:trace contextRef="#ctx0" brushRef="#br0" timeOffset="184264.9794">3501 15179 481,'0'0'288,"0"0"-136,0 0 90,0 0-82,-40-73-43,22 70-16,-2 3-49,1 0-36,0 14-8,-3 12-3,11 7 2,2 0 0,9-1-2,0-3-3,9-4-2,10-8-3,3-10 0,4-4 3,-2-3 4,-3-7-2,-3-13 9,-6-7-4,-2-5 7,-7-5-5,0 0 8,-3 8-2,3 8-3,-3 12 12,0 9 12,0 0-36,0 4 0,0 18-13,0 8 13,3 3 4,-1-2-4,5-2 0,-1-2-20,3-7-55,3-7-65,6-10-79,1-3-136,-4-13 1,3-17-81</inkml:trace>
  <inkml:trace contextRef="#ctx0" brushRef="#br0" timeOffset="184522.0729">3631 15106 410,'0'0'277,"0"0"-64,0 0 22,0 0-83,0 0-70,0 0-72,24-20 15,-9 60 55,-2 7-25,-1 1-6,0-7-23,-6-5-15,-4-9 0,2-11-7,-4-8 0,0-6-3,0-2 8,0-4 11,0-21 28,3-15-34,6-6-14,7-3 0,1 6-5,2 11-1,2 15-5,0 8-21,3 9-31,12 0-74,2 0-75,4 9-181</inkml:trace>
  <inkml:trace contextRef="#ctx0" brushRef="#br0" timeOffset="185105.0026">4408 15080 787,'0'0'133,"0"0"65,0 0-10,-88-53-120,61 53 9,-1 0-39,-2 4-12,8 19-9,5 3-11,7 3 7,4 5-11,6-7-2,0-5-2,13-5-17,17-7-14,6-10-4,12-3-8,1-21-19,-8-6-21,-6-9 68,-11-8 17,-12-9 9,-2-3 14,-7-1 57,-3 11-16,0 12 23,0 22 0,0 8 1,0 7-40,0 0-35,0 22-13,0 9 0,0 15 0,0 3 1,5-2-2,7-1 1,7-10-2,2-9-25,4-8-56,1-11-36,3-8-31,4-1-89,0-22 16,0-9 120,-2-9 70,-10-4 33,-12 1 54,-3 8 71,-6 16 74,0 10-26,0 7-22,0 3-56,0 6-95,0 20 14,0 11-14,0 2 15,-6 1-13,0-3-2,3-5-45,-1-6-88,4-9-125,0-12-234</inkml:trace>
  <inkml:trace contextRef="#ctx0" brushRef="#br0" timeOffset="185257.2274">4842 14664 870,'0'0'190,"0"0"-33,0 0 77,0 0-177,0 0-57,0 0-44,-31 12-58,39 13-143,15-8-265</inkml:trace>
  <inkml:trace contextRef="#ctx0" brushRef="#br0" timeOffset="185593.8972">5063 14809 861,'0'0'215,"0"0"-79,0 0 44,-30 74-56,24-35-50,-1 0-15,5-6-21,-1-7-17,0-9-12,3-3-2,0-11-3,0-3-3,0 0 6,0 0 4,15-20 5,12-16-1,6-12-15,0-1 1,1 3 1,-10 13-1,-8 16-2,-7 14-2,-3 3-11,3 0-3,0 20 14,0 10 1,-4 6-11,2 6-16,0-5-59,5-7-86,18-10-90,9-10-83,13-10 7,2-7 165</inkml:trace>
  <inkml:trace contextRef="#ctx0" brushRef="#br0" timeOffset="186238.9821">5602 14863 23,'0'0'516,"0"0"-271,0 0 14,0 0-73,0 0-75,0 0-24,-103-68-50,76 80-4,4 7-14,7 8-11,4 3-7,6-2-1,3-1-1,3-7-11,0-7-4,9-7-24,10-6-13,4 0 17,2-16-22,2-9-15,-5-3 54,-8-1 19,-4 2 12,-4 4 9,-1 9 25,-5 8 5,0 6-12,0 0-39,0 23 8,0 7-8,0 0 3,0 3-1,4-6-4,5-4 1,6-11-11,0-5-23,9-7-8,1 0-6,5-22-36,2-9 9,0-9 60,-5-8-3,-5-5-1,-10-4 20,-4 1 19,-4 11 57,-4 14 17,0 15 31,0 12-11,0 4-38,-11 17-64,1 15-4,-3 12 7,4 2-3,6 1-2,3 1-5,0-7-4,3-6-5,12-11-37,9-8-42,7-10-50,3-6-31,8-9-59,-3-17 30,4-4 10,-9-11 69,-4 2 115,-6 7 165,-12 12 72,-9 13-27,-3 7 13,0 0-94,0 14-105,-9 9 15,-7 9 19,-1 2-43,1 6-13,-1-1-2,-3-6-68,12-9-123,1-15-173</inkml:trace>
  <inkml:trace contextRef="#ctx0" brushRef="#br0" timeOffset="186413.1417">6180 14422 1094,'0'0'277,"0"0"-137,0 0 77,0 0-163,0 0-54,0 0-1,-31-19-18,31 41-3,19 0-108,11-3-88,7-10-247</inkml:trace>
  <inkml:trace contextRef="#ctx0" brushRef="#br0" timeOffset="186591.5744">6474 14529 489,'0'0'518,"0"0"-420,0 0 106,-54 82-69,38-46-47,4 4-10,3-1-27,-3 1-19,3-4-19,2-2-13,2-4 0,5-8-70,0-9-102,0-6-145,0-7-331</inkml:trace>
  <inkml:trace contextRef="#ctx0" brushRef="#br0" timeOffset="186725.1929">6414 14704 989,'0'0'138,"0"0"48,0 0-93,0 0-86,0 0-7,98-17-62,-53 6-162,1-3-157</inkml:trace>
  <inkml:trace contextRef="#ctx0" brushRef="#br0" timeOffset="187049.2024">6768 14595 608,'0'0'295,"0"0"-94,0 0-94,0 0 3,0 0-25,0 0-44,-6 81-8,9-64-20,13-6-6,5-8 1,0-3-6,6 0 8,-2-11-1,-1-3 0,-3-9 2,0 4 16,-2 0-3,-10 10-1,-1 8-14,-8 1-9,0 17-10,0 9 10,0 13 17,0 5 0,-11 5 18,-5 1 1,-6-4-9,-1-7-8,-7-10 2,2-8 3,-5-8-11,3-10-13,-1-3-3,-2-5-53,-11-16-123,-3-10-194,-8-11-685</inkml:trace>
  <inkml:trace contextRef="#ctx0" brushRef="#br0" timeOffset="187739.0612">7658 14565 529,'0'0'289,"0"0"-136,0 0 122,0 0-128,0 0-34,0 0-20,-13-46-48,13 46-27,20 0-13,12 3 2,7 16 11,4 5-4,-4 2-4,-8 3-7,-7-4-2,-12-3 0,-12-5-1,0-5 0,-4 0 2,-13-3 4,-3-6 2,3-3-3,1 0 4,2-9 0,8-14 1,3-6-10,3 0-1,12-3-8,25 4-28,11 11-37,15 5-31,14 7-57,8 1-88,6 4-87,-7 0-98</inkml:trace>
  <inkml:trace contextRef="#ctx0" brushRef="#br0" timeOffset="188220.124">8471 14526 449,'0'0'285,"0"0"-38,0 0-42,0 0-74,-88-31-34,51 31-38,3 5 4,7 14-24,7 1-24,7 2-6,7-2-4,6 0-5,0-3-5,6-5-4,12-2-12,7-3-10,8-7-21,2 0-1,-2-13 3,-1-6 22,-12-5 28,-5-2 0,-4 6 9,-8 7 30,0 6 20,-3 4 15,0 3-13,0 0-61,0 17-2,0 9 2,3 7 4,6-1 2,6 0-4,3-7-1,-1-5-2,5-10-4,3-4-22,2-6-23,-3-6 0,0-20 25,-3-11 15,-2-9 10,-6-9 5,-4-6 19,-1 2 10,-2 9 2,-2 17 2,-4 16 10,0 17 14,3 17-62,0 16-14,0 14 14,-1 2 2,2 1-2,-1-4-2,-1-3-55,2-7-106,0-14-119,4-7-330</inkml:trace>
  <inkml:trace contextRef="#ctx0" brushRef="#br0" timeOffset="188489.9874">8701 14604 837,'0'0'134,"0"0"66,0 0-67,0 0-76,0 0-37,84-59-19,-41 40 0,0-1 0,-3 0 0,-3 3 6,-8 7 23,-10 3 66,-10 7-26,-1 0-27,-1 20-28,-1 10 41,-3 7-36,0 2-10,-3 1-5,0-7-2,0 0-6,0-10-58,0-7-118,0-9-169,12-7-679</inkml:trace>
  <inkml:trace contextRef="#ctx0" brushRef="#br0" timeOffset="188615.9273">9188 14374 1059,'0'0'62,"0"0"77,0 0-139,0 0-133,0 0-61,0 0-381</inkml:trace>
  <inkml:trace contextRef="#ctx0" brushRef="#br0" timeOffset="189065.3351">9587 14439 689,'0'0'351,"0"0"-170,0 0 35,0 0-117,0 0-48,0 0-38,-77-9-3,71 25-2,2 1-2,4-1-6,0-3-2,0-3-7,20-6-7,8-4-25,2 0 20,-1-4-20,0-12 22,-5 2 12,1-3 2,-5 4 5,-1 7 0,-1 0-7,0 6 2,-10 0-7,-1 3-4,-3 6 5,-1 4 11,0 1 0,1-7 9,3 0 10,2-7 1,7 0 5,5-11 32,3-11 1,3-8-11,-4-1 27,3-4-6,-4 1 6,-5 11-32,-8 10 7,-5 13-13,-4 3-36,0 26-1,0 16-2,-4 14-1,-12 10-1,-4 10-45,-10 3-98,-11-5-182</inkml:trace>
  <inkml:trace contextRef="#ctx0" brushRef="#br0" timeOffset="189809.1899">4329 15857 884,'0'0'114,"0"0"140,0 0-32,0 0-99,0 0-27,0 0-33,-33-27-31,30 30-25,-10 21-1,-5 10-4,-7 13 14,1 4-9,7 5 5,1 0-4,3-12-5,8-8 5,-1-11-7,6-11 3,0-5-4,0-5-5,0 0 4,15-1 1,10-3 0,11 0 2,6 0 4,7-7-6,-1-3-1,-8 3-7,-7-3-52,-11 3-82,-2-5-96,-10-1-182,-8-1-274</inkml:trace>
  <inkml:trace contextRef="#ctx0" brushRef="#br0" timeOffset="189982.0726">4293 16107 924,'0'0'119,"0"0"147,0 0-154,0 0-89,0 0-12,0 0-5,108-56-6,-68 36-17,-6-2-131,-11 1-158,-16-1-165</inkml:trace>
  <inkml:trace contextRef="#ctx0" brushRef="#br0" timeOffset="190153.9462">4219 15870 840,'0'0'147,"0"0"46,0 0-19,0 0-88,0 0-30,0 0-21,40-11 9,11-11-6,6-2-38,2 4-5,-4 11-112,-6 9-63,-11 0-248</inkml:trace>
  <inkml:trace contextRef="#ctx0" brushRef="#br0" timeOffset="190347.3354">4762 16150 984,'0'0'141,"0"0"119,0 0-106,0 0-75,-20 93-10,17-67-46,3 2-19,0-3-4,0-1-6,0-4-68,0-4-110,6-13-176,11-3-424</inkml:trace>
  <inkml:trace contextRef="#ctx0" brushRef="#br0" timeOffset="190582.5761">5139 15748 946,'0'0'240,"0"0"18,0 0-6,0 0-152,0 0-25,0 0-28,0-44-16,0 44-16,0 0-6,0 0-8,0 0-1,-6 0-13,-7 21-54,-1 15-53,-2 10-122,5 0-266</inkml:trace>
  <inkml:trace contextRef="#ctx0" brushRef="#br0" timeOffset="190746.4777">5120 16233 1056,'0'0'304,"0"0"-66,0 0-33,0 0-113,0 0-46,0 0-28,-2-34-18,2 25 0,9-2-43,3-3-89,6-10-215,3-6-374</inkml:trace>
  <inkml:trace contextRef="#ctx0" brushRef="#br0" timeOffset="191046.0066">5528 15698 1118,'0'0'125,"0"0"23,0 0-36,0 0-50,0 0 27,0 0-33,13 89-16,-13-53-14,0-2-8,0-3-2,0-3-7,0-2-6,0-6 3,7-3-1,-1-7-3,4-4-2,2-6 0,9 0 2,1 0 4,1 0-6,2-7-12,-1-3-44,-2 1-76,-6-1-113,1 1-228</inkml:trace>
  <inkml:trace contextRef="#ctx0" brushRef="#br0" timeOffset="191225.935">5597 15877 956,'0'0'193,"0"0"28,0 0-38,0 0-120,0 0-45,0 0-14,55-27 13,-19 7-17,-2 0-26,-1-3-116,-15-1-103,-9 2-216</inkml:trace>
  <inkml:trace contextRef="#ctx0" brushRef="#br0" timeOffset="191383.6392">5521 15681 844,'0'0'242,"0"0"28,0 0-23,0 0-138,0 0-66,0 0-37,37-27-1,11 15-5,4 4-23,6 6-135,-3 2-121,1 0-263</inkml:trace>
  <inkml:trace contextRef="#ctx0" brushRef="#br0" timeOffset="191639.7281">6131 15754 690,'0'0'145,"0"0"73,0 0-126,79 16-39,-70 1-10,-6 6-18,-3 4 14,-15 2 19,-9 1 16,-7-1-8,7-2-6,3-1 0,6-9-10,12 0-19,3-7-12,0-5-7,11-3-6,13-2 6,17-4-12,-2-16-1,9-7-113,-5-6-183,2-4-572</inkml:trace>
  <inkml:trace contextRef="#ctx0" brushRef="#br0" timeOffset="192629.8164">6583 15768 788,'0'0'142,"0"0"74,0 0-53,0 0-83,0 0-25,0 0 32,113-17-45,-66 10-23,0 1-11,-1 2-8,-5-1-11,-7 1-116,-10 4-178,-12 0-332</inkml:trace>
  <inkml:trace contextRef="#ctx0" brushRef="#br0" timeOffset="192793.9765">6726 15923 900,'0'0'112,"0"0"109,0 0-51,0 0-124,0 0-22,124-15-6,-57 3-18,3-5-40,0-3-116,-1-6-204,-5 0-486</inkml:trace>
  <inkml:trace contextRef="#ctx0" brushRef="#br0" timeOffset="193243.8797">7525 15566 891,'0'0'235,"0"0"-32,0 0-25,0 0-114,0 0-13,53-76 5,-42 63-2,3 0 0,-5 3-16,-5 3 3,-2 4-3,-2 3 1,0 0-13,0 0-19,0 0-7,0 19-12,6 8 12,0 6 2,-3 6-2,3 4 0,0 0 3,-3-4-3,4-2-3,-2-7-13,0-9-24,-3-6 2,3-1-11,-5-11-20,0 0-4,-13 0 11,-10 4 52,-4-4 10,5 1 5,5-1 3,11-3 18,1 0 8,5 3-13,0-3-3,0 0-17,8 0-1,12 0 0,17 0 5,11-6-5,1-14-73,3-3-144,-7-3-281</inkml:trace>
  <inkml:trace contextRef="#ctx0" brushRef="#br0" timeOffset="193408.3024">8022 15470 960,'0'0'228,"0"0"0,0 0 16,0 0-149,0 0-52,0 0-32,-11-37-11,11 37-11,0 11-59,11 12-44,-5 10-147,5 0-259</inkml:trace>
  <inkml:trace contextRef="#ctx0" brushRef="#br0" timeOffset="193565.5037">8100 15715 1065,'0'0'291,"0"0"-24,0 0-91,0 0-99,0 0-21,0 0-13,0 0-30,0 0-11,0 0-2,0 0-29,0 0-70,0-7-168,12-6-420</inkml:trace>
  <inkml:trace contextRef="#ctx0" brushRef="#br0" timeOffset="194067.6676">8694 15400 1197,'0'0'234,"0"0"-55,0 0-27,0 0-116,0 0 9,-45 75-7,29-38-19,-1 1-7,-1-5-4,1-1-8,7-10 2,7-5-2,-1-6 0,4-8-14,0-3-9,0-3-4,20-17-5,9-17-14,7-9 2,-5-7 23,-1 5 11,-6 3 10,-8 17 7,-7 11 21,-4 9 10,-3 6 3,4 2-25,7 2-9,0 22-7,0 5 0,-3 8 9,0 2-6,0-5-1,-1-7-2,3-4 1,3-9 2,0-9 0,2-5 1,6 0 2,5-25 32,-3-9-11,5-15-6,-1-14-2,8-17-9,2-2-10,0 10 0,-8 19 0,-10 22-7,-12 18-6,-9 10-15,0 3-62,-18 13-137,-19 7-171,-14 7-647</inkml:trace>
  <inkml:trace contextRef="#ctx0" brushRef="#br0" timeOffset="195035.4347">3082 17340 1033,'0'0'34,"0"0"51,0 0 119,0 0-97,0 0-60,66-79-37,28 59 10,35-4 3,25-3-11,24 4-1,23 1-1,14 8-9,-2 6-1,-22 3-3,-25 0-18,-38 5-33,-31 0 40,-33 0 14,-22 0 3,-14 0 0,-16 0 15,-3 0 9,1 0 2,1 2-11,-2 14-5,1 4 4,-4 9-6,-1 10 4,-1 10 4,-4 2 5,0 9-14,0 2-2,0 2-1,0-1-3,0 0-3,-6-4 0,-3-6 1,-1-1-1,1-9-2,1-7 0,5-6-1,3-10-11,0-11-47,0-1-61,0-8-80,-10 0-223</inkml:trace>
  <inkml:trace contextRef="#ctx0" brushRef="#br0" timeOffset="195943.4978">3197 17534 427,'0'0'309,"0"0"-239,0 0 70,0 0-6,0 0-51,-70-73 1,64 70 13,6 0-9,-3 3-19,3 0-11,0 0-12,0 0-18,0 0-8,0 0-6,0 0-3,0 0-1,0 0-4,0 0 3,0 0 0,0-3 9,0 0 6,0-1-5,0 0-10,0-4-9,0 3 0,0 2 3,0 1 1,0-2 1,0-4 4,0 0-2,0 1-1,0 5 3,0 2 6,0 0-4,0 0-11,0 14-9,0 20-4,0 22 13,0 10 6,0 10-2,6-3 3,7 2-2,7-5 1,5-7-1,-1-7 1,3-3-2,7-7 1,-4-3-3,1-11-2,4-4 0,2-8 2,6-7-1,5-6 4,10-7-2,8 0 6,11 0-8,14-12 0,11 0-1,11-7 2,5 3-2,-8 1-4,-7 2-4,-9 1 3,-9 1-1,-10 0 1,-10 3 1,-11 4 2,-5 1 2,-7 1-1,-5 2 1,-4 0 0,-9 0 3,0 0-3,1 0 0,5 0 0,6-2 4,7-1-1,2 0-3,1 1 2,-9 2-2,-10 0-2,-15 0-3,-9 0-6,-3 0-38,0 0-58,-3 0-75,-12 5-55,-4-5-343</inkml:trace>
  <inkml:trace contextRef="#ctx0" brushRef="#br0" timeOffset="196843.9701">9214 16986 862,'0'0'110,"0"0"11,0 0 82,0 0-38,0 0-48,0 0-13,-78-47-55,75 66-34,-1 25-13,1 26 32,3 12-5,0 13-6,3 1 4,11-3-10,5-7-8,1-4-2,3-6-6,-8-12 5,-1-8-5,-4-10 0,-4-8-1,-6-10 0,0-11 0,0-7-3,0-6-13,0-4-31,0 0-34,0-19-53,-4-19-216,4-18-434</inkml:trace>
  <inkml:trace contextRef="#ctx0" brushRef="#br0" timeOffset="197435.3697">9153 16913 998,'0'0'31,"-3"-72"26,25 42 124,26-2-89,25 4-53,18 1-8,15 7-9,15 3-1,2 5-10,9 7 1,9 1-10,4 4-1,1-1 3,-3-2-4,-15 3 0,-18 0-1,-19 0 1,-24 4 3,-11 12 9,-10 1 8,-8 7 1,-2 6 3,-6 8 2,-8 6 13,-3 4-10,-2 5-9,-8 6-2,-5 15 3,-4 5-11,0 2 0,-4 3-5,-5-6 3,2 0-7,5-10 0,2-4 2,0-11-3,0-4 1,-3-12-2,-6-11 3,1-6-3,1-7 1,-5-2-2,-5-3 2,-3-7 4,-13 0 21,-9-1-8,-19 0-7,-20 0 5,-17-5-12,-21 0 4,-17 3-3,-15 2-1,-1 0-3,9 0 0,22 10-1,28-1 0,25 2-8,18-1-42,12-3-34,5-1-79,8-6-56,5 0-74,16-3-208</inkml:trace>
  <inkml:trace contextRef="#ctx0" brushRef="#br0" timeOffset="198982.1078">5180 17679 643,'0'0'78,"0"0"82,0 0 21,0 0-46,0 0-27,0 0-27,0 0-26,-20-6-11,27 6-31,26 0-5,25 0-2,23 0 31,26-6-9,11-1-18,9-3-8,2-6-2,0-3 2,-11-2 7,-17 0-8,-29 4-1,-28 8 1,-21 3-1,-17 4 2,-6 2-1,0 0-1,0 0-24,0 0-47,4 0-95,3 0-187,9 0-102</inkml:trace>
  <inkml:trace contextRef="#ctx0" brushRef="#br0" timeOffset="199475.8517">7348 16808 861,'0'0'125,"0"0"29,0 0 60,0 0-109,0 0-40,0 0-8,-6-10-16,-15 17-14,-12 15 2,-13 11-1,-15 5 2,-3 11-7,-12 3 0,1 8-5,-2 4 1,5 0-6,8-7-6,4-5 0,11-8-3,10-10-3,8-4 1,11-9-1,10-5-1,4-6-2,3-3 0,3 1 2,0-5 0,0-3 3,0 0-2,0 0 2,0 0 0,0 0 4,0 0 2,0 0-2,0 0 0,0 0-5,0 0-2,0 0-6,0 0-11,0-7-39,9 3-67,-3-3-53,9 5-83,-6-2-118,0 4-164</inkml:trace>
  <inkml:trace contextRef="#ctx0" brushRef="#br0" timeOffset="199715.6073">6605 17458 410,'0'0'484,"0"0"-228,0 0 26,0 0-61,0 0-104,0 0-56,0 0-21,0 0-28,15 14-12,6 16 0,14 15 7,18 12 9,2 9-7,5 0 0,-5 3-5,-10-6-4,-9-7 1,-9-6-2,-2-11 3,-6-12-6,-10-11 1,-5-6-15,-2-10-25,3 0-40,-1-7-49,5-25-157,-3-21-495</inkml:trace>
  <inkml:trace contextRef="#ctx0" brushRef="#br0" timeOffset="200404.9359">7246 16891 570,'0'0'69,"0"0"97,0 0 10,26-71-61,-23 62 6,3 1-6,-3 6-13,1-1-1,-4 3-17,0 0-12,0 0-28,0 0-16,4 10-17,12 12-10,9 17 29,5 8-1,3 10-12,0 3 5,4 1-12,0-1-5,-1-4-4,-5-8 4,-4-7-4,-5-7-1,-5-7-1,-5-5-1,-5-5 1,-4-5-3,-1-1-9,2-5-12,-1 0-38,2-2-49,1-4-86,1 0-22,2 0-20,0 0 104,-3-10 110,-2 5 26,-4 1 115,0 1 92,0-2-49,0 2-22,-4-1-25,2 3-20,1 1-17,-2 0-37,-12 0-22,-11 20-11,-9 12 6,-12 11 11,0 8 1,-4 6-4,0 2-2,3-1 1,4-5-5,7-7-8,7-3 0,3-9-1,5-8-1,3-7-2,8-8-4,5-6-15,-3-5-47,-3 0-67,-6-19-198,-2-16-464</inkml:trace>
  <inkml:trace contextRef="#ctx0" brushRef="#br0" timeOffset="201343.6833">5823 17137 167,'0'0'396,"0"0"-243,0 0 67,0 0-76,0 0-18,0 0-29,8-42-16,-8 38-23,0 2-5,0-3 3,0 5-12,0 0-10,0-2 0,0 2-2,0 0-5,0 0-12,0 0-8,0 0 3,0 0-1,0 0 2,0-1 4,0 1-6,0 0 1,0 0-1,0 0-4,0 0 2,2 0-5,-2 0 1,0 0-2,0 0 0,0 0 0,0 0-1,0 0-1,0 0 0,0 0 0,0 0 1,0 0 0,0 0 0,0 0 0,0 0 1,0 0-1,0 0 1,0 0 0,0 0 0,0 0 0,0 0 3,0 0-2,0 0-2,0 0 1,0 0-1,0 0 4,0-2 1,0-3 7,0 3-5,0 2-5,0 0 4,0 0-6,0 7-5,0 22-10,0 14 15,0 10 4,0-1 4,0-4-2,0-5 0,0-8-6,0-3 0,0-1-2,0-6-15,7 3-61,2-4-114,7-9-168,4-15-519</inkml:trace>
  <inkml:trace contextRef="#ctx0" brushRef="#br0" timeOffset="202264.904">7554 17455 553,'0'0'318,"0"0"-248,0 0 106,0 0-42,0 0-59,0 0-9,3 0-32,34 0 15,24 0 21,20 0-12,20 0-9,17-6-11,11-2-21,11-5-3,3-1-13,-3 2 3,-14-1-3,-9 1 1,-17 4 2,-12 1-2,-21 0-3,-7 4 1,-21 0-1,-11 1 0,-14 0 2,-4 2-2,-10-1 0,0 1-14,0 0-35,0 0-52,0 0-64,-23-1-191,1-6-666</inkml:trace>
  <inkml:trace contextRef="#ctx0" brushRef="#br0" timeOffset="203464.8642">8220 16879 635,'0'0'87,"0"0"80,0 0-32,0 0-31,0 0-40,0 0 13,17-22-10,-14 17 4,-3 2 9,3 1-8,-3 2-15,0 0-14,0 0-7,0 0-12,0 0-8,0 0 0,0 0-4,0 0 4,0-3 2,0 3-2,0 0-1,0 0-5,0 0-1,0 0-3,0 0-2,0 0 2,0 0-3,0 0 0,0 0 0,0 0 1,0 0-1,0 0 2,0 0-3,0 0 0,0 0-1,0 0 0,0 0 0,0 0-1,0 0 1,0 0-1,0 0 1,0 0 0,0 0-1,0 0 0,0 0 1,0 0 1,0-3 0,0 2 1,0 1-3,0-5 1,0 2-1,0 1 0,0-1 0,0 0 0,0 3 1,0 0-1,0 0 0,0 0 0,0 0-1,0 0 1,0 0-1,0 0-3,0 0-2,0 6-6,0 18 1,-3 8 11,-4 9 2,2 0-1,1-4 2,-1-3-1,3-8 0,2-5-1,0-6 0,0-8 0,0-4-1,0-3 0,0 0 4,0 0 3,0-20 4,0-17-10,2-12-1,10-6-7,-3 2-2,0 5 6,1 12 3,-7 11 0,5 8 1,-5 8-1,3 5-1,-3 4 0,7 0-4,3 0-2,10 21 5,2 8 2,5 3 0,-4 5 2,-4-1-2,2-3 3,-2-4-2,-6-2-1,1-10 0,-5-3 2,-2-8-2,-8-6 1,5 0 1,4-10 7,1-22 22,5-18-18,3-14-3,-2-8-6,-3-10-3,4-1-1,-8 13-1,-3 18 1,-3 19-1,-4 15 0,-1 12 0,2 6-11,-2 0-28,0 7-50,0 20-116,0 9-15,-9 3-178</inkml:trace>
  <inkml:trace contextRef="#ctx0" brushRef="#br0" timeOffset="204965.6764">3843 17760 452,'0'0'215,"0"0"-42,0 0 43,0 0-1,0 0-71,0 0-24,12-28-32,-12 28-26,0 0-32,0 3-24,0 21 0,-6 5 3,0 7 15,1 1-9,-1-4-3,6-3-7,0-9-4,0-1 5,0-5-5,11-5-1,5-6 3,8 2 1,6-3 4,7-3-3,5 0 0,0 0-5,-2 0 1,-6 0-1,-7 0-8,-6 0-51,-6-8-56,-3-3-92,-6-3-177,-6-6-405</inkml:trace>
  <inkml:trace contextRef="#ctx0" brushRef="#br0" timeOffset="205145.921">3945 17911 1058,'0'0'98,"0"0"130,0 0-33,0 0-137,0 0-52,0 0-5,56-37-1,-16 18-1,-7 2-64,-9-1-62,-6 3-72,-15 0-96,-3 1-155</inkml:trace>
  <inkml:trace contextRef="#ctx0" brushRef="#br0" timeOffset="205304.0529">3910 17760 821,'0'0'170,"0"0"127,0 0-61,0 0-92,0 0-53,0 0-46,-12-24-45,45 11-4,4-1-4,9 8 2,-4 2-80,7 4-91,5 0-121,0 0-271</inkml:trace>
  <inkml:trace contextRef="#ctx0" brushRef="#br0" timeOffset="205459.6747">4468 17769 51,'0'0'1031,"0"0"-814,0 0-5,0 0-84,0 0-66,0 89 11,4-50-50,2 2-17,2 1-6,2 1-6,-1 0-81,-3-3-169,3-7-352</inkml:trace>
  <inkml:trace contextRef="#ctx0" brushRef="#br0" timeOffset="206337.8216">10331 17411 336,'0'0'150,"0"0"28,0 0 83,0 0-53,0 0-55,0 0-19,-49-42-8,49 42-42,0 0-29,0 0-22,-6 3-19,-3 16-10,-1 12 7,-1 5 13,3 1-17,4-3 2,0 4 1,1-7-2,3-3-3,0-4-4,0-4 2,0-6 1,7-4-3,3-1 0,10-3-1,4-3 6,8-3-1,6 0 0,1 0-2,-2 0-3,-1 0 0,-3-3-12,1-7-36,-10-2-52,0-5-78,-2-8-112,-9-3-272</inkml:trace>
  <inkml:trace contextRef="#ctx0" brushRef="#br0" timeOffset="206556.1093">10380 17500 688,'0'0'227,"0"0"-156,0 0 62,0 0-85,0 0 25,84 0-2,-45-11-27,-5-3-30,-2-3-14,-3 0 0,-11-2-76,-6-1-137,-12 0-114,0 0-277</inkml:trace>
  <inkml:trace contextRef="#ctx0" brushRef="#br0" timeOffset="206742.8943">10331 17352 765,'0'0'137,"0"0"37,0 0 80,0 0-146,0 0-59,0 0-30,36-36-19,-6 25-4,-2 2-1,-2 0-33,0 5-63,-3-3-66,-3 4-57,0-4-83,-9 2-237</inkml:trace>
  <inkml:trace contextRef="#ctx0" brushRef="#br0" timeOffset="208399.5222">10883 17548 446,'0'0'195,"0"0"52,0 0-39,0 0-66,0 0-12,0 0-59,0 0-33,42-62 2,-24 55-21,4 7-7,-6 0 5,1 16-1,-8 9 3,-6 9 20,-3-1-13,0 0 5,-12-5-6,0-11 0,7-5-3,4-7-1,1-5-9,0 0-2,23 0 1,20 0 9,18-12 9,0-5-24,-1-2-5,-5 2-60,-9 1-188,-4-7-454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3:04.8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12748 12685 844,'0'0'277,"0"0"-258,0 0-4,0 0 125,0 0-37,0 0-68,0 0-9,0 0-13,0 0-11,0 0-2,0 0-14,0 0-60,0 8-102,0 14-135,-10 9 7,-2 5-273</inkml:trace>
  <inkml:trace contextRef="#ctx0" brushRef="#br0" timeOffset="184.9959">12858 13118 884,'0'0'41,"0"0"-17,0 0 148,0 0-35,0 0-91,0 0-37,0 3-7,2 1-2,-2-1-89,2 3-112,0 2-117,-1 7-103</inkml:trace>
  <inkml:trace contextRef="#ctx0" brushRef="#br0" timeOffset="376.4454">13059 13531 699,'0'0'190,"0"0"-185,0 0 20,0 0 50,0 0-75,0 0-10,-61-3-86,58 3-123,-4 6-265</inkml:trace>
  <inkml:trace contextRef="#ctx0" brushRef="#br0" timeOffset="536.8317">13128 13755 50,'0'0'612,"0"0"-597,0 0-13,0 0 28,0 0-30,0 0-17,-59-22-140,53 12-280</inkml:trace>
  <inkml:trace contextRef="#ctx0" brushRef="#br0" timeOffset="1148.0457">12770 12782 879,'0'0'136,"0"0"-126,0 0-9,0 0 104,0 0-48,0 0-55,0 0-2,0 0-4,0 2-27,0 18-89,0 6 7,-6 10-45,-3 1-118,-2-1-199</inkml:trace>
  <inkml:trace contextRef="#ctx0" brushRef="#br0" timeOffset="1304.7192">12755 13234 659,'0'0'21,"0"0"-2,0 0 47,0 0 49,0 0-41,0 0-56,3 40-15,-3-27-3,0 0-19,0-1-109,-7 2-100,-4-1-135</inkml:trace>
  <inkml:trace contextRef="#ctx0" brushRef="#br0" timeOffset="1452.9419">12770 13545 482,'0'0'62,"0"0"-19,0 0 58,0 0-10,0 0-61,0 0-30,3 28-3,-3-18-65,0 2-77,0 2-104</inkml:trace>
  <inkml:trace contextRef="#ctx0" brushRef="#br0" timeOffset="1611.9092">12774 13759 576,'0'0'132,"0"0"-39,0 0 26,0 0-6,0 0-27,0 0-38,5 9-30,-5-9-18,0 0-11,7 1-116,1 2-80,4-3-172</inkml:trace>
  <inkml:trace contextRef="#ctx0" brushRef="#br0" timeOffset="1996.349">13047 14076 435,'0'0'106,"0"0"-100,0 0 84,0 0 14,0 0-74,0 0-30,22 0-11,-2 0-13,1-3-53,6-8-86,3-1-329</inkml:trace>
  <inkml:trace contextRef="#ctx0" brushRef="#br0" timeOffset="2180.3856">13440 13975 225,'0'0'505,"0"0"-478,0 0-17,0 0 8,0 0-18,0 0-2,45-8-81,-23 5-86,0-1-252</inkml:trace>
  <inkml:trace contextRef="#ctx0" brushRef="#br0" timeOffset="2526.397">14453 13839 810,'0'0'67,"0"0"-64,0 0-3,0 0 33,0 0-20,0 0-2,13 10 1,3-8-12,4 2-19,0 2-97,4-3-186</inkml:trace>
  <inkml:trace contextRef="#ctx0" brushRef="#br0" timeOffset="2697.3487">15069 13802 131,'0'0'0</inkml:trace>
  <inkml:trace contextRef="#ctx0" brushRef="#br0" timeOffset="2864.9804">15069 13802 428,'16'44'201,"-16"-44"-195,-6 0 19,1 0 83,0 0-100,0-5-8,5-2-65,0 2-78,0-2-131</inkml:trace>
  <inkml:trace contextRef="#ctx0" brushRef="#br0" timeOffset="3127.1499">15856 13841 175,'0'0'225,"0"0"-110,0 0 23,0 0-24,0 0-54,0 0-26,-14-36-17,14 33-11,0 3 4,0-3-8,0 3 1,0 0-3,0 0-57,0 0-74,0 6-36,0-3-84</inkml:trace>
  <inkml:trace contextRef="#ctx0" brushRef="#br0" timeOffset="3330.1205">16246 13844 437,'0'0'131,"0"0"-106,0 0 94,0 0 20,0 0-84,0 0-39,-8-19-16,8 19-6,0 0-75,0 0-161,0 0-138</inkml:trace>
  <inkml:trace contextRef="#ctx0" brushRef="#br0" timeOffset="3555.5674">16821 13825 356,'0'0'153,"0"0"9,0 0 0,0 0-59,0 0-69,0 0-19,0-20-15,0 20-3,0 0-17,12 0-43,4 0-53,1 0-154</inkml:trace>
  <inkml:trace contextRef="#ctx0" brushRef="#br0" timeOffset="3750.1044">17303 13819 505,'0'0'80,"0"0"75,0 0-12,0 0-88,0 0-42,0 0-13,-18-34-42,18 34-70,0-3-145,6 3-282</inkml:trace>
  <inkml:trace contextRef="#ctx0" brushRef="#br0" timeOffset="3945.0166">17719 13798 600,'0'0'93,"0"0"-21,0 0 40,0 0-65,0 0-47,0 0-17,-22-22-50,22 22-106,5 0-65</inkml:trace>
  <inkml:trace contextRef="#ctx0" brushRef="#br0" timeOffset="4139.1315">18433 13802 327,'0'0'55,"0"0"-35,0 0 124,0 0 18,0 0-92,0 0-64,36-40-6,-31 40-62,1 0-99,-4 0-136</inkml:trace>
  <inkml:trace contextRef="#ctx0" brushRef="#br0" timeOffset="4356.1361">19101 13822 775,'0'0'62,"0"0"-57,0 0 56,0 0-22,0 0-39,0 0-36,-22-23-65,22 23-138,3 0-189</inkml:trace>
  <inkml:trace contextRef="#ctx0" brushRef="#br0" timeOffset="4527.698">19376 13855 475,'0'0'90,"0"0"-70,0 0 137,0 0-30,0 0-100,0 0-27,-5-36-44,10 36-98,7-4-134</inkml:trace>
  <inkml:trace contextRef="#ctx0" brushRef="#br0" timeOffset="4716.9342">19864 13812 306,'0'0'124,"0"0"-35,0 0 49,0 0-58,0 0-80,0 0-4,16-24-83,-8 24-18,-1 0-113</inkml:trace>
  <inkml:trace contextRef="#ctx0" brushRef="#br0" timeOffset="4880.3421">20445 13819 522,'0'0'0,"82"0"13,-49 0 4,-8-7 48,-9 0-48,-2-2-10,-3 2-7,-2 0-26,0 4-117</inkml:trace>
  <inkml:trace contextRef="#ctx0" brushRef="#br0" timeOffset="5084.9316">21240 13815 254,'0'0'290,"0"0"-140,0 0-19,0 0-62,0 0-62,0 0-7,7-26-61,0 25-37,2-5-109,4 3-194</inkml:trace>
  <inkml:trace contextRef="#ctx0" brushRef="#br0" timeOffset="5256.6802">21692 13762 495,'0'0'26,"0"0"2,0 0 173,0 0-94,0 0-62,0 0-25,26-14-20,-22 9 0,2 2-100,-1-2-148,5 3-312</inkml:trace>
  <inkml:trace contextRef="#ctx0" brushRef="#br0" timeOffset="5415.7441">22171 13743 195,'0'0'226,"0"0"-213,0 0 41,0 0 97,0 0-80,0 0-71,44-5-2,-37 0-86,-2 2-98</inkml:trace>
  <inkml:trace contextRef="#ctx0" brushRef="#br0" timeOffset="5586.6968">22604 13746 382,'0'0'71,"0"0"-18,0 0 137,0 0-57,0 0-89,0 0-43,72-23-1,-52 18-41,3 0-133,-4 1-108</inkml:trace>
  <inkml:trace contextRef="#ctx0" brushRef="#br0" timeOffset="5744.1968">23099 13718 542,'0'0'16,"0"0"-11,0 0 103,0 0-65,0 0-43,0 0-29,68-25-63,-49 21-161</inkml:trace>
  <inkml:trace contextRef="#ctx0" brushRef="#br0" timeOffset="5894.0177">23497 13687 776,'0'0'41,"0"0"-41,0 0 86,0 0-22,0 0-57,0 0-7,75-7-16,-69 6-120,0-2-144</inkml:trace>
  <inkml:trace contextRef="#ctx0" brushRef="#br0" timeOffset="6050.0139">23783 13726 536,'0'0'51,"0"0"74,0 0 25,0 0-150,0 0-19,0 0-74,10 0-60,3-3-28</inkml:trace>
  <inkml:trace contextRef="#ctx0" brushRef="#br0" timeOffset="6223.2972">23991 13743 494,'0'0'181,"0"0"-102,0 0 93,0 0-36,0 0-26,0 0-29,37 3-32,-28-3-19,-1 0-27,-3 0-3,-1 0-9,0 0-66,-2 0-51,-2-3-116,0-5-337</inkml:trace>
  <inkml:trace contextRef="#ctx0" brushRef="#br0" timeOffset="6763.5558">24541 12464 445,'0'0'0,"0"0"-83,0 0 39,0 0 31,0 0-5,0 0-38,-7-6 17,7 6-121</inkml:trace>
  <inkml:trace contextRef="#ctx0" brushRef="#br0" timeOffset="6974.2729">24541 12464 526,'27'89'196,"-30"-89"-134,0 0 74,1 0-15,2 0-55,-2 4-52,0 3-12,1-1-2,-1 7-20,2 7-76,-1 3-43,1 13-97,0-2-11,0 2-93</inkml:trace>
  <inkml:trace contextRef="#ctx0" brushRef="#br0" timeOffset="7109.3948">24579 12847 132,'0'0'212,"0"0"-34,0 0-31,0 0 3,6 80-49,-6-74-19,0 0-24,0-1-34,0 4-17,0-3-7,0 4-71,0 4-79,0 3-139,-3 2-210</inkml:trace>
  <inkml:trace contextRef="#ctx0" brushRef="#br0" timeOffset="7243.7869">24592 13226 206,'0'0'230,"0"0"-192,0 0 32,0 0 46,0 0-70,0 0-29,12 42-17,-12-39-31,0-3-103,0 2-187</inkml:trace>
  <inkml:trace contextRef="#ctx0" brushRef="#br0" timeOffset="7393.9188">24634 13455 455,'0'0'65,"0"0"42,0 0 33,0 0-98,0 0-42,0 0-5,0 17-102,0-14-97</inkml:trace>
  <inkml:trace contextRef="#ctx0" brushRef="#br0" timeOffset="7544.0493">24644 13663 45,'0'0'483,"0"0"-419,0 0 22,0 0 66,0 0-69,0 0-83,2 8-2,1-8-93,1 0-159</inkml:trace>
  <inkml:trace contextRef="#ctx0" brushRef="#br0" timeOffset="7717.6922">24526 13834 829,'0'0'123,"0"0"-112,0 0 112,-83 0 4,63 0-89,1 0-34,-2 0-4,-10 0-85,-16 0-139,-18-5-196</inkml:trace>
  <inkml:trace contextRef="#ctx0" brushRef="#br0" timeOffset="8451.1577">20591 12765 631,'0'0'164,"0"0"-138,0 0 58,0 0-19,0 0-48,0 0-13,0 0-4,0 0-17,0 0-89,0 0-127,5-3-37</inkml:trace>
  <inkml:trace contextRef="#ctx0" brushRef="#br0" timeOffset="8630.3062">20591 12765 508,'72'-7'210,"-72"7"-163,0 0 70,0 0 19,0 0-50,0 0-61,2 0-25,-2 0-2,0 0-77,0 2-36,0 13-118,0 7 32,0 2-282</inkml:trace>
  <inkml:trace contextRef="#ctx0" brushRef="#br0" timeOffset="8805.06">20723 13101 467,'0'0'84,"0"0"-74,0 0 111,0 0 60,0 0-87,0 0-65,15 14-18,-15-11-7,0 0-4,0 4-35,0 3-98,0 6-49,0 4-149</inkml:trace>
  <inkml:trace contextRef="#ctx0" brushRef="#br0" timeOffset="8953.5297">20783 13380 317,'0'0'79,"0"0"-21,0 0 22,0 0 61,0 0-61,0 0-77,4 6-3,-2-6-70,0 0-87,-2 3-190</inkml:trace>
  <inkml:trace contextRef="#ctx0" brushRef="#br0" timeOffset="9096.9975">20880 13600 372,'0'0'96,"0"0"-84,0 0 1,0 0 22,0 0-35,0 0-2,7 23-2,-14-17-104</inkml:trace>
  <inkml:trace contextRef="#ctx0" brushRef="#br0" timeOffset="9215.3241">20857 13815 538,'0'0'172,"0"0"-122,0 0 17,72 76 0,-46-73-67,-6-3-13,-7 0-130,-13-16-385</inkml:trace>
  <inkml:trace contextRef="#ctx0" brushRef="#br0" timeOffset="10095.3249">16649 12693 458,'0'0'132,"0"0"-113,0 0 69,0 0 79,0 0-53,0 0-61,0 0-20,0 0-26,0 0 5,0 0-12,0 0-58,0 3-77,0 13-134,0 4 43,0 8 48</inkml:trace>
  <inkml:trace contextRef="#ctx0" brushRef="#br0" timeOffset="10234.2293">16668 12927 315,'0'0'188,"0"0"-84,0 0 11,0 0 9,0 0-31,0 0-53,23 49 1,-23-49-21,0 0-20,0 0-3,0 4-63,2 2-102,-2 8-79</inkml:trace>
  <inkml:trace contextRef="#ctx0" brushRef="#br0" timeOffset="10408.576">16778 13339 555,'0'0'146,"0"0"-99,0 0 11,0 0-36,0 0-22,0 0-42,0 0-106,0 0-95</inkml:trace>
  <inkml:trace contextRef="#ctx0" brushRef="#br0" timeOffset="10573.6904">16776 13554 473,'0'0'104,"0"0"-73,0 0 49,0 0 19,0 0-59,0 0-37,0 19-3,0-19-18,0 5-82,0 0-64,0 2-101</inkml:trace>
  <inkml:trace contextRef="#ctx0" brushRef="#br0" timeOffset="10755.8182">16806 13779 531,'0'0'78,"0"0"-67,0 0 109,0 0 69,0 0-129,0 0-12,0 46 22,0-46-10,0 7-31,0-5-25,0 5-4,0 1-11,-10-3-97,-1-1-103,1-4-207</inkml:trace>
  <inkml:trace contextRef="#ctx0" brushRef="#br0" timeOffset="12778.8468">14437 13019 72,'0'0'184,"0"0"-167,0 0 21,0 0 35,0 0-22,0 0-26,0-3 1,0 3 7,0 0 2,0-2 27,0 2 30,0 0 14,0 0-2,0 0-20,0 0-6,0 0-21,0 0-19,0 0 2,0-2 2,0 2-15,0 0 7,0-3-8,0 3 3,0 0 3,0 0-10,0 0 12,0 0-7,0 0-2,0 0 6,0 0-9,0 0 7,0 0-4,0 0-16,0 0 7,0 0-8,0 0-6,0 0-2,0 0-3,0 7 3,0 6 10,0 4-7,0 2 7,0 5-1,0-1-2,0 3-2,-6 0-4,2-2 6,-2-2-7,1-5 4,3 3-4,2-7 0,-3 0 1,-1-3-3,3 4 4,-1-4-2,1 2 0,-1-2 2,2-6-2,-1 2 0,1-2 1,0-4-3,0 3 2,0 0 0,0 1 0,0 1 2,0 3-2,0-2 0,0 1 0,0-3-2,0-1 4,0-3-2,0 0 0,0 0 0,0 0 0,0 3 0,0-3 0,0 0-2,0 3 3,0 1-1,0-1 0,-3-3 2,3 0-2,0 1 0,0-1 0,0 0 0,0 0 2,0 0-1,0 0-1,0 2 1,0-2-2,0 0 1,0 3 0,0-3-3,0 0 6,0 3-3,0-3 0,0 0-2,0 0 0,0 0 2,0 0-1,0 0 0,0 0 0,9 0 1,6 0 0,-2-3-2,6-3 2,1-1 0,2 1-5,4 0 2,0-2-8,4 5 11,5-4-1,1 0-7,-2 4 5,3-3-2,-1 3 1,0 3-1,-8-4 4,-5 4 1,-4-3 0,-4 3 2,-6 0-2,-5 0 0,-2 0-2,-2 0-6,0-3-27,0-1-18,-3 1-61,-13-1-77,-4-2-118,-2 2-176</inkml:trace>
  <inkml:trace contextRef="#ctx0" brushRef="#br0" timeOffset="13310.1764">14486 13157 247,'0'0'11,"0"0"19,0 0 101,0 0-19,0 0-6,0 0 32,0 0-42,0 0-30,0 0-9,0 0 14,0 0 8,0 0-12,0 0-25,6 0-11,14 0-12,1-3 7,12-3-5,0 0-10,3-2-8,2 2 3,-1-4-4,-5 4 1,-7 2-3,-7 0 3,-9 1-2,-6 3-1,-3 0-1,0 0 1,0 0-19,0 0-39,-3 0-52,-10 0-96,-3 0-142</inkml:trace>
  <inkml:trace contextRef="#ctx0" brushRef="#br0" timeOffset="13709.608">14436 12966 491,'0'0'61,"0"0"-27,0 0 157,0 0-33,0 0-85,0 0-35,-9-13 4,21 10-15,12-5 21,7 2 5,8-8-5,5 2 3,0-2-20,2-2-25,-5 3 5,-1 0-7,-11 0-1,-6 6 0,-11 3 0,-5 2-1,-7 2-1,0 0 2,0 0-6,0 0-14,0 0-63,0 0-73,-2 0-51,-7 10-169</inkml:trace>
  <inkml:trace contextRef="#ctx0" brushRef="#br0" timeOffset="16159.5979">15220 13187 212,'0'0'77,"0"0"-60,0 0 48,0 0 25,0 0-46,0 0 7,26-58 0,-23 54 49,0-3 4,-3 7-23,0 0 5,0 0-9,0 0 3,0 0-7,0 0-27,0 0-10,-14 0-20,-2 3-6,-3 13 9,-4 1-5,1 3 3,-2-1-5,5 5-10,0-1 12,2 1-7,5 5 2,-3-3 8,6-2-7,3 2 0,6-3-5,0 1-2,0-2-3,15-2 0,7-6 2,10-7-1,3-2 0,4-5-2,3 0 1,-5 0-9,1-12 9,-6 2 0,-2-2 0,-1 0-2,-10 2-4,-3 0 6,-5 0 0,-5 1 0,-6-1 0,0 0 1,0 0 4,-3-1-4,-14 5 2,-2 0 4,-3 3 11,-5 3-14,-2 0 11,0 0-2,-1 10-1,3 3 7,6 0-12,5 4-3,3-4-4,6 3-6,7-2-25,0-1-41,0-6-88,20-4-118,-4-3-337</inkml:trace>
  <inkml:trace contextRef="#ctx0" brushRef="#br0" timeOffset="17352.5928">18560 13048 491,'0'0'166,"0"0"-83,0 0 74,0 0-37,0 0-47,0 0-6,-9-2 1,9-1-12,0-1-21,1-2-22,15-1 2,4 0-9,5 0 2,4-2 5,-2 6-6,5-4 10,0 3 2,2 1-15,3 3 12,3 0-6,1 0-2,-2 0 4,0 3-9,-5 10-2,-2 1-1,-3 3 1,-3 3-1,-3 8 0,-6-1-2,-6 7 0,-6 0 4,-5 0-2,0-1 0,-5-2 2,-10-1-2,-11-5 2,-3-5 4,-4 0-5,-6-6 3,-3-1-4,-6-4 3,2-1 1,0-5-8,5-3 4,8 0-11,5 0 5,7 0-26,2 0-3,5 0-31,4 0-31,1 0-8,5 0-33,4-7-61,0 0-195</inkml:trace>
  <inkml:trace contextRef="#ctx0" brushRef="#br0" timeOffset="17719.1162">18915 13098 616,'0'0'196,"0"0"-63,0 0 83,0 0-58,0 0-76,0 0-21,0-6-25,0 6-10,0 7-11,0 12-1,0 5 32,3 2-29,1-1-4,1 3 2,-1-2-13,-1 0 4,2-2-6,-2-2-3,-3-5-7,0 0-61,0-4-65,-15-4-88,-4-5-298</inkml:trace>
  <inkml:trace contextRef="#ctx0" brushRef="#br0" timeOffset="18867.9546">22378 12942 344,'0'0'162,"0"0"-74,0 0 42,0 0-7,0 0-32,0 0-38,2-5 16,-2 5 4,3 0-12,-3 2-8,1 12 18,-1 2-7,0 4-22,0 7-22,2 5 14,-2 1-18,0 1-2,0-1-3,0 0-6,0-1-2,0-5 4,0 1-6,0-9 0,0 1 0,0-3-1,0-5 0,1-2 2,-1-3-2,3-5 0,-1 1-2,-1-3 1,4 0 1,7 0 0,3 0 9,8 0-8,1 0 3,3-3-4,3 3 4,3-2-8,3 2 6,0 0-4,-2 0-3,-6 0-10,-7 0-14,-10 0-5,-7 0-20,-2 0-2,-2-1-18,0-2-59,0 0-57,-8-4-155,-10 1-202</inkml:trace>
  <inkml:trace contextRef="#ctx0" brushRef="#br0" timeOffset="19154.29">22508 13218 397,'0'0'302,"0"0"-232,0 0 31,0 0 31,0 0-48,0 0-51,9-17-6,7 14-1,7-2-14,3 3 10,2-1-6,2 3-4,-4-4-7,-3 1-4,-1-2-2,-7 0-8,0 1-44,-8-1-38,-6-3-41,-1 2-107,-1 0-139</inkml:trace>
  <inkml:trace contextRef="#ctx0" brushRef="#br0" timeOffset="19451.3464">22446 12972 409,'0'0'254,"0"0"-173,0 0 17,0 0 3,0 0-58,0 0-12,91-30 28,-51 25-22,4 5-1,0-4-18,-4 4-9,-4 0 0,-12 0-8,-8 0-2,-8 0 1,-2 0-41,-2 0-68,-4 0-43,0 9-106,0 2-280</inkml:trace>
  <inkml:trace contextRef="#ctx0" brushRef="#br0" timeOffset="20081.283">22899 13162 565,'0'0'157,"0"0"-71,0 0 64,0 0-77,0 0-33,0 0 26,37-14-17,-16 11-20,-1 3 4,-1 0-7,2 0 5,-3 0-10,0 0-14,-5 0 13,-1 0-3,-6 0-13,-3 0 12,-1 0-10,-2 2 4,0 5 9,0 6 24,0 1-3,-2 6-4,-9 0-11,-2 2-1,0 3-12,-4 1 1,4-1-5,0 2-6,0-1 0,4 1-1,-1-4-1,1 0 1,2-6 3,2 0-4,0-7 0,3-5-3,2-1 2,0-1-7,0-3-45,0 0-35,0 0-3,-2 0-63,1 0-131,-3-7-198</inkml:trace>
  <inkml:trace contextRef="#ctx0" brushRef="#br0" timeOffset="20299.4119">22848 13428 548,'0'0'312,"0"0"-190,0 0 28,0 0-54,0 0-46,0 0-22,121-45-4,-72 34-21,2-3-3,1 2-11,-7 2-71,-11 0-51,-10 3-47,-13 2-184</inkml:trace>
  <inkml:trace contextRef="#ctx0" brushRef="#br0" timeOffset="22039.3273">10279 13324 532,'0'0'141,"0"0"-76,0 0 0,0 0-20,0 0-32,0 0 23,88-5 8,-49 0-18,-4-2-11,-1 0 13,-6 1-7,-8 5 1,-3-2-16,-8 3-6,-7-3 0,2 3-41,-4 0-58,0 0-72,0 0-94</inkml:trace>
  <inkml:trace contextRef="#ctx0" brushRef="#br0" timeOffset="22311.1102">10419 13353 89,'0'0'694,"0"0"-561,0 0 40,0 0 42,0 0-119,0 0-54,-16 0-20,16 0-4,0 9-14,0 1-3,0 4 26,0 5-4,0 4 5,0 1-9,0 5-15,0-2 4,0-1-8,0-2-1,0-4 1,0-8-47,0 2-25,0-9-118,0-2-89,0-3-347</inkml:trace>
  <inkml:trace contextRef="#ctx0" brushRef="#br0" timeOffset="22542.8994">10276 13626 731,'0'0'132,"0"0"-52,0 0 19,0 0-38,0 0 3,0 0-17,108-9-27,-71-1-8,3 0-12,2 3 0,-5-3-19,-6 5-22,-1 1-112,-12 1-111,-3-1-294</inkml:trace>
  <inkml:trace contextRef="#ctx0" brushRef="#br0" timeOffset="23158.5904">10770 13375 609,'0'0'164,"0"0"-68,0 0 48,0 0-46,0 0-62,0 0-17,0-6-12,2 6-3,9 0 5,-5 3 12,-3 8-6,3 2 9,-3 0-7,0 6-2,-2 0 3,4-2-15,-2 0 3,-3-4-1,3-6-2,-3 0-3,3-7 0,-3 0 0,0 0 3,0 0 2,6 0 11,0-14-2,5-5-10,5-4-4,-1 1 0,1 5 0,2-4 0,-3 8 0,-1 0 4,2 2-4,-3 2 0,-1 6 0,-3-1 1,-1 4 1,-1 0 1,-1 0 1,0 0-3,0 10 4,-1 4-1,1 2-1,-1 4-1,3-1-2,-5 2 0,0 2-2,1-4-37,-1-2-34,-3 2-49,0-5-113,0-4-136</inkml:trace>
  <inkml:trace contextRef="#ctx0" brushRef="#br0" timeOffset="23690.3648">11405 13287 430,'0'0'205,"0"0"-109,0 0 37,0 0-8,0 0-87,0 0-34,-31-7 34,15 7-3,-1 0 5,1 7-2,-4 3-1,1 2 2,4 3-11,0-3-17,9-2 4,3-3-15,0 2 2,3-2-9,0-4 11,0 4-4,6 0 0,6-4 5,9 0-4,-1 1-1,6-4-1,0 3 1,-1-2-13,-3 4 7,-4 3 2,-9 1-8,-3 2 11,-3 1-1,-3 1 1,0-2-1,0 1 4,-6-2-1,-6 0 17,-8-3-2,0-1 11,-5 2-12,2-5-13,5 0-2,4-3-18,6 0-50,5-3-69,3-14-141,0 0-212</inkml:trace>
  <inkml:trace contextRef="#ctx0" brushRef="#br0" timeOffset="24199.8884">11621 13300 596,'0'0'223,"0"0"-203,0 0 46,0 0-17,0 0-8,0 0-5,42 16-9,-30-13-2,3-3-12,0 0 3,2 0-1,2 0-14,-3-3 6,-4-6-7,0 2-1,-6-3-10,-3 3-1,-3-3-3,0 0 4,0 1-19,0-1 21,0 6 8,0 1-1,-9 0 2,-2 3 2,-2 0 8,-3 3-1,-3 11 9,-1-1 4,0 6 6,4-2 2,0 2 3,-1-2-11,5 0 8,2-1-14,4-2-13,3 2 15,3-6-3,0 3-8,0-2 4,0-2-7,9-1 1,1 0-4,3-4-1,3-4-22,3 0-38,2 0-73,0 0-8,-4-10-288</inkml:trace>
  <inkml:trace contextRef="#ctx0" brushRef="#br0" timeOffset="24629.0903">11861 13290 129,'0'0'609,"0"0"-511,0 0 44,0 0-25,0 0-59,0 0-37,23-33 1,-8 30 11,-1 3-9,-1 0 5,3 0 3,-6 0-24,7 3 14,-5 8-8,-2 1-10,0 2 4,0 4-5,-7-1 1,-3 3-4,0-3 2,0-4-2,-7 0 2,-5-5-2,1-3 5,-1-2-1,2-3 3,2 0 6,1 0-12,6-12 7,1-9-7,0-5 1,5-1-1,10 2-2,0 5-1,-5 6-1,-1 5-5,-5 6-9,3-1-34,-4 1-50,0 2-57,4-2-62,-1 0-153</inkml:trace>
  <inkml:trace contextRef="#ctx0" brushRef="#br0" timeOffset="25009.856">12254 13019 267,'0'0'284,"0"0"-150,0 0 65,0 0-42,0 0-31,0 0-31,3-7-24,-3 7-21,0 0-21,0 11-18,0 9 40,0 2-17,0 5-1,-3 2-8,0 1-11,0 3-5,0-4 2,3 2-10,0 2 5,0-3-5,0-1 5,12-3-6,0-5 2,6-4 0,-2-4-2,2-7-10,3-3-5,-4-3-11,5 0-10,-4-4-10,-2-9-25,-4-3-38,-6 2-58,-6 1-69,0 0-159</inkml:trace>
  <inkml:trace contextRef="#ctx0" brushRef="#br0" timeOffset="25272.6181">12160 13223 267,'0'0'458,"0"0"-333,0 0 34,0 0-30,0 0-70,0 0-31,36-19-1,-1 11-2,8 0-10,-1 1-10,0 0-5,-6 1-2,-11 2-28,-2-1-69,-9 3-83,-8-1-178</inkml:trace>
  <inkml:trace contextRef="#ctx0" brushRef="#br0" timeOffset="27462.7639">10792 13897 407,'0'0'46,"0"0"28,0 0 74,0 0-39,0 0-50,0 0 6,0 0-13,0 0-6,0 0-10,0-2-9,0 2-2,0-1-3,10-2 5,13 0 18,7-2-5,8-3 3,11 1-22,10-3-2,2 1-2,6-6-5,2 3 5,7-5-10,0 1-3,-1-1-3,-3 0-1,-7 0-1,-4 2-1,-2 5 2,3-2 2,-4 1-2,-2 5-8,3-2 4,-4 3-2,-3-3-4,1 2-3,0-1-16,0-3 0,1-4-9,-1 5-11,-7-1 6,-9 3 9,-4 2 5,-3 0 25,-5 2 0,2 0 4,3 2 2,-5-2 0,2 1 2,-3-3 3,3 3-7,-5-1 3,-5 0-2,-4 2 2,-10 1 5,-2 0-7,-1 0 18,0 0-4,0 0-15,0 0-6,-7 0-57,-14 0-44,2 4-124,1-1-202</inkml:trace>
  <inkml:trace contextRef="#ctx0" brushRef="#br0" timeOffset="27929.0222">12598 13477 570,'0'0'244,"0"0"-116,0 0 39,0 0-36,0 0-55,0 0-27,-6-5 2,6 5 4,0 0-11,0 0 7,0 0-23,8 0-17,13 7 32,4 3-9,5-1-8,0 4-7,-4-2-18,0-5 12,-5 3-8,-3-2-5,-9-3 1,-2-1 2,-4-3 4,-3 3 6,0-3-7,0 0 24,0 0-5,0 0-3,0 0-2,0 10-13,-10 4 2,-6 8 10,-7 4-18,0 5 8,4-1-9,-3-1-14,2-2-84,4-8-236,-8-13-633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09.41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14213 8661 201,'0'0'0,"0"0"3,0 0-3,0 0 48,0 0 7,0 0-5,0 0-15,0 0-24,0 0-1,0 0-3,3 0-1,7 2 11,3-2-6,3 0 8,10 0 6,3 2-8,12 2 3,5 0 0,6 1-9,4-1-7,-1 0-4,-3 0 4,-3 4-4,-2 1 0,-3-1 0,-2 3 0,-3-1-8,-4-2-3,0-3 11,-1 2 0,-2-5-1,3-2-6,-2 3 7,1-3 4,4 0-2,-4 0-3,3 0 3,-3 0-2,-2 4 0,-1-4 2,-1 0-4,0 0 2,-1 0 0,3 0 4,1 0-4,1 0 0,2 0 1,0 0 6,0 0-7,1-4 0,-5 4-3,3-3 2,0 2 2,2 0-1,1-1 7,-1-1 0,1 3-5,-2 0-2,3 0 3,-3 0 2,3 0-3,0 0 2,6 0-2,-3 0 3,2 0-5,3 0 2,5 0-2,4 0 5,9 0-1,-2 0-4,2 3 0,-2 0-3,-8 1 3,-2 0 0,0-1 1,-1 6-2,2-4 3,-1 0-2,-2-1 0,0-1 1,-2 2-2,-6 0 1,1-1 0,-4-1 0,-4 1 3,-5-1-3,-4-3 10,-7 3-8,-7-3 2,-4 0 2,-8 3-4,-1-2 6,0-1 5,0 0 26,0 0 20,0 0-15,0 0-4,0 0-17,0 0-23,3 0 3,4 0 1,2 0-2,6-4-2,5-1-4,5 3 4,3-1 0,4 3-2,4 0 1,-2 0 2,7 0-1,3 0 0,8 7-3,0-1-1,7-2-2,-4 3-3,1-4 9,5 2-14,4-2 6,2-2 6,4-1-17,-5 0 19,0 3-9,-7 0 8,1 1-2,-1-4 1,3 3-19,-1-2 10,5 1-2,-8-1 13,3-1 0,-3 0 3,-1 0-3,-2 0 0,-3 0 0,0 0 0,0 0-14,-2 0 14,3-4-3,3 1 5,3-2-5,1 0 6,3 5-2,-5-1-1,0-1 0,0 2 0,3 0 0,3 0 1,5 0-2,1 0 4,3 0-3,-1 0 0,2 0 3,1 8-3,-2-3 0,0-1-4,-3 1 4,0-4-1,0 6 4,4-7-6,0 3 1,2-3 2,-1 3 1,1-3 0,-2 0-1,-1 0-7,-1 0-7,-2 0 5,-6 0 4,-3 0 5,-1 0 0,0-3-2,-1 0 2,1-4 0,0 1 0,1 2-2,0 0 4,2 1-2,4 3 0,-1 0-1,-4 0 1,-1 0 0,-1 0 2,0 0-2,-2 0 2,-3 0-4,-2 0 4,-3 0 1,-4 0-1,-4 0-1,1 0 0,2 0-1,-1 0 3,0 0-3,-5 0 0,-2 0 3,-5 0-3,-2-3 1,-2-1 0,0-1-2,0 0 2,2 0-1,1 1 10,5-2-10,0 6 8,0 0-2,1-2-1,-1 2 0,-3-1 2,4 0-4,-3-2 1,3 3 8,4 0-5,0 0-6,1 0 5,-6 0 2,-1-3-5,-7 0 3,-4-1 1,-4 2-4,-4 0-2,-3-4 5,-6 0 9,1-2 4,-2-1-19,1-2 3,-5-2-3,-2 1-7,0 1-3,0-3 4,-18 0 6,-6 0-6,-9 0-4,-7-2-12,-8-1 7,-4 5-63,-6-5 31,-1 0 6,-1 5 34,0-1-11,0 2-3,3 1 1,-5 1 20,-10 1 0,-10-1 18,-12 1 17,-9-1 4,-9 2-27,-7 2-8,-7-2 2,-2-1-6,12 5 6,10-3 4,15 3-5,16 2-2,7 1-1,7 0-2,-4 0 0,0 0 26,-5 1-18,-6 2-5,-9 3 20,-7-5-19,-7-1-3,-1 2 6,4-2-6,10 0-1,10 0 2,13 0 2,11 0-4,3 0 0,4 0 0,-1 0 7,-6-2-7,-8 1 0,-12-1 0,-6 2 0,-10-1-4,-3-2-2,-2 3 6,2 0-9,6-3 9,7 2 5,9-3-5,8 4 4,2 0-4,2 0 4,1 0-5,0 0 10,3 0-18,2 0 16,0 0-7,-2 0 0,-2 0-6,1 0 6,0 4 0,12 0-2,8 0 2,11-1 0,10 4 1,4-1-4,2 0-1,-5 4 4,-1 0-1,-2 0-2,1 4 3,-2-5 0,2 1 0,-2-3-4,-2 3 1,-4-3 0,-4-2-2,-1 0 2,2-3 3,-7 2 0,-5-1-6,-1-3-13,-14 0-3,-1 0 20,-12 3-1,-7-3-5,-4 5 7,-6-3 1,0-2-12,0 0 10,0 0 2,-6 0 0,-3 3 0,3 0 1,-2 1-1,1-2 0,-2 5 1,0-3-2,0 0 2,-1-2 2,1 6 2,4-5-4,7 0 3,5 0-4,6 0 0,5 1-2,-2 0 0,5-1 2,-1-1-2,8 4-4,5 1 6,4 0 0,4 1 3,4 1-3,1 1-6,2 0 6,0 0-1,1-1-14,3-1 15,4-1-4,-2-2 3,2-1 0,-4-4-25,-3 0-10,-3 0 8,-3 0 20,0-7 8,-1 3 4,-3-1 0,0 5 6,-2 0-9,2-1-1,2 1 4,4 0-1,2 0-3,2 0 4,0 0-1,2 0 9,-5 0-5,-6 0-4,-4 0 6,-6 0-2,4 0-7,-1 0 6,3 0-6,4 0 20,0 1 8,-1 4-10,1-1-18,0-1 6,5-3-6,3 0 0,4 0 0,4-4 1,7-9 0,3-2 3,2-2 3,5-2-4,-1-1-3,4-4 0,-5-2 5,1 6-2,-5 3 12,-1 3 7,-2 4 22,3 2-38,6 1-4,-5 5 0,5-3-1,0-1 1,2 0-1,-6-2 0,5 2-1,2-4 7,3 3-2,1-4-5,2 0-7,0 0-1,5 0 8,14-1-4,8 2 10,5-1-2,8 1 8,2 0-12,0 2 3,7-2 1,3 3-4,3 1 0,0 2-1,-7 4 4,-8 0-6,-11 0 3,-12 3-12,-9 4 8,-5-1-14,-3 1-14,0 0 26,-11 3-4,-20 0 10,-18 0 0,-12 4-15,-14-5-10,-8 4 24,-11 4 1,-11 0-1,-4 4 12,-2 3-9,-4 3 17,9 5 6,12-2-3,16-3-10,29-1-5,20 4-5,16-1-2,13 7-2,0 2-1,13 2-6,12-1 6,12-1-3,8-1 6,7-3-3,7-5 4,5 1-1,4-7 0,11-1-4,3-11 4,13-1 0,4-10-10,1 0 10,0-7 2,-2-7 21,-7-1-7,-6 1-14,-7-2 23,-11 3-25,2 3 6,-7-3 12,-4 6-18,0-2 11,4 1-5,3-2-3,10-1 4,7-4-6,-1 2 5,5 2-6,-6 2 4,-7 3-2,-1 1-2,-5 3 3,-1 1-3,1 1 0,2 0 0,3 0 0,5 0 2,-2 0-2,-3 0 0,-4 0-2,0 1 2,-2 2-3,-4-3 3,-1 4 0,1-4-5,-4 0 5,-3 0-1,4 0-2,0 0 3,-2-7 0,8 1 0,1-2-3,2 3 6,3 1-3,-5 0 0,5 1-2,2-1 1,3 2 0,-1-1-1,0-1-3,0 1-1,6-4 6,-4 4 0,1 0 0,1-1-3,1 0 3,8 1 0,5 0 0,-1 2 4,-1 1-4,-1 0 0,-4 0 2,1 0-7,-2 0 4,-1 0 1,-3 6 0,4-1 1,-1-1-1,-2 2 0,-1 1 3,-1-1-6,2-2 3,0 2 0,3-2-1,3 2 5,7-3-4,5 0 0,3 1 1,2-1-6,-2 1 6,0 2-1,-2 3 0,-1 1-1,-2-2 0,1 1 1,-2-2-12,3 0 5,6-2-14,5 0 15,2 4 4,1-1-17,-6 0 5,-14 3 1,-6-1 13,-11 0 2,-5-1 3,-4-1-3,-2-5-4,-3 0 3,-4-3-1,-5 0 0,-7 0-4,-8 0 0,-4 0 5,-2 0-1,1 0 0,0 0 0,-2 0 0,-2 0 0,-6-3-1,-4-3-1,-6-5 4,-8 1-2,-2-3 0,-4-3-18,0-4 5,0 1 9,0-1 6,0-1-3,9-1 1,2-2 0,2 0-7,0 2 15,1 2-8,-1 0 7,-1 7-4,0 0-3,-2 4 2,3 2-2,-3-1 0,-4 6-1,-2 2 1,-4 0 7,0 0-3,0 0-8,0 0 3,0 0 1,-3 0-3,-17 0 3,-10 0 5,-10 0-3,-11 0-2,-9 0 0,-12 0 0,-8 0 0,-6 0-10,3-1-2,4 1 12,9 0-3,13 0-16,10 0-116,5 0-291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15.8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11991 8842 506,'0'0'61,"0"0"59,0 0 41,0 0-70,0 0-4,0 0-9,-1 0-11,1 0-5,0-2-2,0 0 8,0-5-24,0-3-16,0 0 1,8-2-18,5-2 6,6 3 0,-3-2-6,7 3 7,0 0-15,3 1 7,-5 3-8,3 2 2,-5 3-4,1 1 0,-1 0-1,2 8 0,-6 12-1,-1 2 2,-3 8 0,-3 5 2,-1 3-2,-7-6 1,0 4 0,0-8 4,-10-3-4,-3-1 5,-1-7-2,-1 0 1,-5-5 8,3-5 1,-5 0-9,-1-4 6,0-3-11,4 0 9,-5 0-9,4 0-8,3 0-11,-3-7-61,10-3-39,0-7-101,7-6-199</inkml:trace>
  <inkml:trace contextRef="#ctx0" brushRef="#br0" timeOffset="258.2213">12130 8761 580,'0'0'273,"0"0"-196,0 0 116,0 0-49,0 0-44,0 0-54,7-23-25,-4 33-13,5 10 0,1 13 34,0-1-24,1 2-16,0-1 2,2-3-4,2-7-7,-4-3-37,5-10-64,-4-1-79,-2-9-147</inkml:trace>
  <inkml:trace contextRef="#ctx0" brushRef="#br0" timeOffset="878.5193">12488 8768 546,'0'0'121,"0"0"-30,0 0-6,0 0-21,0 0-33,0 0-5,6-3-5,-3 3 21,3 3-17,4 0 9,4 1-7,-1-4-14,6 0 5,1 0-11,1-4 2,0-6-7,-7-2 4,-3 2-3,-4-2 3,-3 0-1,-4 2 3,0 1-5,0 3 18,0 4 19,0 0-5,-11 2-13,-5 0-15,-6 0 1,-1 2 7,1 6 1,2 3 5,1 3 4,-1 1-16,7 3 6,-3 3-8,2 3 4,5-2-8,2 0-1,4-2 5,3-6-7,0 0-5,3-4 3,11-5 2,9 2 0,-1-7-4,7 0 4,-3 0-50,4-10-55,-1-3-85,-4-5-86,-4-4-260</inkml:trace>
  <inkml:trace contextRef="#ctx0" brushRef="#br0" timeOffset="1199.4185">12738 8531 9,'0'0'681,"0"0"-547,0 0 45,0 0-5,0 0-33,0 0-48,-10-44-33,10 44 7,0 0-21,0 0-35,0 0-6,2 10 2,11 13 1,4 4 20,0 2-25,6 4 14,-4 0-17,-1-4 3,0-1-7,-6-1 7,1-4-3,-2-4 0,2-2-24,-9-8-41,1-2-56,-1-7-75,-2 0-153,-1-13-297</inkml:trace>
  <inkml:trace contextRef="#ctx0" brushRef="#br0" timeOffset="1717.6955">13040 8543 754,'0'0'41,"0"0"37,0 0 5,0 0-53,0 0-9,0 0 23,39-3-7,-29 3-6,0 0-24,-1 0 5,2 0-5,-2-3 0,3-3 7,-2-1-13,-1 0 4,-1 1-1,-5 1 2,0-1-5,-3 1 3,0 0 0,0 0 10,0-2 6,-3-1 19,-8 5-4,2-3-9,-3 3 10,2 3-18,-7 0-10,-2 0 12,3 10-11,-3 3 10,-1 6 3,2 5-20,6-1 12,3 4-4,6-5-6,3 2 2,0-2-4,0-4 0,13-2-2,10-2 4,-1-2-4,6-4 0,-1 0 2,2-5-5,-2-3-7,-2 0-44,2 0-52,-4-11-34,2-9-132,-8-5-121</inkml:trace>
  <inkml:trace contextRef="#ctx0" brushRef="#br0" timeOffset="2026.4514">13359 8265 709,'0'0'117,"0"0"53,0 0 34,0 0-73,0 0-46,0 0-3,0-39-12,0 39-50,3 5 0,10 13 17,7 7 17,-3 7-17,1 1-27,5 6 7,-8-2-14,0-1 1,0-1-8,-5-5 2,0-3-14,-5-8-53,-2-5-41,-2-4-41,-1-6-114,0-4-104</inkml:trace>
  <inkml:trace contextRef="#ctx0" brushRef="#br0" timeOffset="2845.3174">13414 8485 279,'0'0'173,"0"0"-60,0 0 17,0 0-13,0 0-26,0 0-9,-43 10-21,43-10 21,0 0 2,0 0-34,0 0-19,9 0-9,12-9 26,5-7-21,6 2-22,1-3 4,-5 2-8,-1 1-1,-6 2-27,0 4-65,-6 0-80,2 1-74,3-3-188</inkml:trace>
  <inkml:trace contextRef="#ctx0" brushRef="#br0" timeOffset="3368.9593">13732 8325 587,'0'0'88,"0"0"-63,0 0 68,0 0 6,0 0-48,0 0 13,0 0-26,72-3-4,-50-4-2,-6 0-29,6-1 10,1-6-10,-2 2 2,-5-2-6,-3 0 3,-5 1-2,-8 1 4,0 1 2,0 0 1,0 5 0,0 0 17,-6 4 16,-4-4-21,1 6 7,-6 0-17,-6 0-2,1 3-2,1 5 11,3 1-2,1 5 6,-2-1-14,4 4 4,0 2 2,2-1-11,-1 2 11,6 1-10,2-1-1,4 0 10,0 0-11,0-1 6,13 0 1,10-2-2,0-5-4,6-4 1,4-6-2,4-2 4,4 0-1,3-5 3,1-9-6,-4 0 0,-6 3-3,-12 3-8,-7 2-54,-6 3-33,-3-2-76,-1 2-127</inkml:trace>
  <inkml:trace contextRef="#ctx0" brushRef="#br0" timeOffset="6400.4106">13170 9198 679,'0'0'22,"0"0"60,0 0 52,0 0-62,0 0-37,0 0 14,0 0-15,-6-14 4,6 14 7,0-2-19,6-3 22,16 0-2,14-3-5,10-5-16,10 0-24,12-1 8,3-1-8,10-2 6,-10 4-8,-2-1 2,-8 2 0,-10-2 1,-8 4-1,-3 0-1,-5 3 0,-2 1 6,-5 0-6,-4 1 0,-12 3 1,-3 2-5,-7 0 0,-2 0-1,0 0-39,0-1-69,-2-2-94,-12-5-245</inkml:trace>
  <inkml:trace contextRef="#ctx0" brushRef="#br0" timeOffset="6812.5863">13796 8914 928,'0'0'59,"0"0"149,0 0-19,0 0-125,0 0-40,0 0-7,4-8-3,19 16 41,3 1-14,6 4-6,1 1-1,3 0-23,-5-2 20,2 1-10,-3-2-10,-4-1 6,-3-1-14,-5-2 9,-4-1 8,-4-2-20,-7-4 21,-3 0-9,0 0-2,0 3 20,0 3-22,-8 7 11,-11 5 24,-10 7-24,-3 8 6,-6 5-11,-1 1-14,6 1 0,4-1 0,5-5-9,5-2-82,-1 0-174,6-9-297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09.41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14213 8661 201,'0'0'0,"0"0"3,0 0-3,0 0 48,0 0 7,0 0-5,0 0-15,0 0-24,0 0-1,0 0-3,3 0-1,7 2 11,3-2-6,3 0 8,10 0 6,3 2-8,12 2 3,5 0 0,6 1-9,4-1-7,-1 0-4,-3 0 4,-3 4-4,-2 1 0,-3-1 0,-2 3 0,-3-1-8,-4-2-3,0-3 11,-1 2 0,-2-5-1,3-2-6,-2 3 7,1-3 4,4 0-2,-4 0-3,3 0 3,-3 0-2,-2 4 0,-1-4 2,-1 0-4,0 0 2,-1 0 0,3 0 4,1 0-4,1 0 0,2 0 1,0 0 6,0 0-7,1-4 0,-5 4-3,3-3 2,0 2 2,2 0-1,1-1 7,-1-1 0,1 3-5,-2 0-2,3 0 3,-3 0 2,3 0-3,0 0 2,6 0-2,-3 0 3,2 0-5,3 0 2,5 0-2,4 0 5,9 0-1,-2 0-4,2 3 0,-2 0-3,-8 1 3,-2 0 0,0-1 1,-1 6-2,2-4 3,-1 0-2,-2-1 0,0-1 1,-2 2-2,-6 0 1,1-1 0,-4-1 0,-4 1 3,-5-1-3,-4-3 10,-7 3-8,-7-3 2,-4 0 2,-8 3-4,-1-2 6,0-1 5,0 0 26,0 0 20,0 0-15,0 0-4,0 0-17,0 0-23,3 0 3,4 0 1,2 0-2,6-4-2,5-1-4,5 3 4,3-1 0,4 3-2,4 0 1,-2 0 2,7 0-1,3 0 0,8 7-3,0-1-1,7-2-2,-4 3-3,1-4 9,5 2-14,4-2 6,2-2 6,4-1-17,-5 0 19,0 3-9,-7 0 8,1 1-2,-1-4 1,3 3-19,-1-2 10,5 1-2,-8-1 13,3-1 0,-3 0 3,-1 0-3,-2 0 0,-3 0 0,0 0 0,0 0-14,-2 0 14,3-4-3,3 1 5,3-2-5,1 0 6,3 5-2,-5-1-1,0-1 0,0 2 0,3 0 0,3 0 1,5 0-2,1 0 4,3 0-3,-1 0 0,2 0 3,1 8-3,-2-3 0,0-1-4,-3 1 4,0-4-1,0 6 4,4-7-6,0 3 1,2-3 2,-1 3 1,1-3 0,-2 0-1,-1 0-7,-1 0-7,-2 0 5,-6 0 4,-3 0 5,-1 0 0,0-3-2,-1 0 2,1-4 0,0 1 0,1 2-2,0 0 4,2 1-2,4 3 0,-1 0-1,-4 0 1,-1 0 0,-1 0 2,0 0-2,-2 0 2,-3 0-4,-2 0 4,-3 0 1,-4 0-1,-4 0-1,1 0 0,2 0-1,-1 0 3,0 0-3,-5 0 0,-2 0 3,-5 0-3,-2-3 1,-2-1 0,0-1-2,0 0 2,2 0-1,1 1 10,5-2-10,0 6 8,0 0-2,1-2-1,-1 2 0,-3-1 2,4 0-4,-3-2 1,3 3 8,4 0-5,0 0-6,1 0 5,-6 0 2,-1-3-5,-7 0 3,-4-1 1,-4 2-4,-4 0-2,-3-4 5,-6 0 9,1-2 4,-2-1-19,1-2 3,-5-2-3,-2 1-7,0 1-3,0-3 4,-18 0 6,-6 0-6,-9 0-4,-7-2-12,-8-1 7,-4 5-63,-6-5 31,-1 0 6,-1 5 34,0-1-11,0 2-3,3 1 1,-5 1 20,-10 1 0,-10-1 18,-12 1 17,-9-1 4,-9 2-27,-7 2-8,-7-2 2,-2-1-6,12 5 6,10-3 4,15 3-5,16 2-2,7 1-1,7 0-2,-4 0 0,0 0 26,-5 1-18,-6 2-5,-9 3 20,-7-5-19,-7-1-3,-1 2 6,4-2-6,10 0-1,10 0 2,13 0 2,11 0-4,3 0 0,4 0 0,-1 0 7,-6-2-7,-8 1 0,-12-1 0,-6 2 0,-10-1-4,-3-2-2,-2 3 6,2 0-9,6-3 9,7 2 5,9-3-5,8 4 4,2 0-4,2 0 4,1 0-5,0 0 10,3 0-18,2 0 16,0 0-7,-2 0 0,-2 0-6,1 0 6,0 4 0,12 0-2,8 0 2,11-1 0,10 4 1,4-1-4,2 0-1,-5 4 4,-1 0-1,-2 0-2,1 4 3,-2-5 0,2 1 0,-2-3-4,-2 3 1,-4-3 0,-4-2-2,-1 0 2,2-3 3,-7 2 0,-5-1-6,-1-3-13,-14 0-3,-1 0 20,-12 3-1,-7-3-5,-4 5 7,-6-3 1,0-2-12,0 0 10,0 0 2,-6 0 0,-3 3 0,3 0 1,-2 1-1,1-2 0,-2 5 1,0-3-2,0 0 2,-1-2 2,1 6 2,4-5-4,7 0 3,5 0-4,6 0 0,5 1-2,-2 0 0,5-1 2,-1-1-2,8 4-4,5 1 6,4 0 0,4 1 3,4 1-3,1 1-6,2 0 6,0 0-1,1-1-14,3-1 15,4-1-4,-2-2 3,2-1 0,-4-4-25,-3 0-10,-3 0 8,-3 0 20,0-7 8,-1 3 4,-3-1 0,0 5 6,-2 0-9,2-1-1,2 1 4,4 0-1,2 0-3,2 0 4,0 0-1,2 0 9,-5 0-5,-6 0-4,-4 0 6,-6 0-2,4 0-7,-1 0 6,3 0-6,4 0 20,0 1 8,-1 4-10,1-1-18,0-1 6,5-3-6,3 0 0,4 0 0,4-4 1,7-9 0,3-2 3,2-2 3,5-2-4,-1-1-3,4-4 0,-5-2 5,1 6-2,-5 3 12,-1 3 7,-2 4 22,3 2-38,6 1-4,-5 5 0,5-3-1,0-1 1,2 0-1,-6-2 0,5 2-1,2-4 7,3 3-2,1-4-5,2 0-7,0 0-1,5 0 8,14-1-4,8 2 10,5-1-2,8 1 8,2 0-12,0 2 3,7-2 1,3 3-4,3 1 0,0 2-1,-7 4 4,-8 0-6,-11 0 3,-12 3-12,-9 4 8,-5-1-14,-3 1-14,0 0 26,-11 3-4,-20 0 10,-18 0 0,-12 4-15,-14-5-10,-8 4 24,-11 4 1,-11 0-1,-4 4 12,-2 3-9,-4 3 17,9 5 6,12-2-3,16-3-10,29-1-5,20 4-5,16-1-2,13 7-2,0 2-1,13 2-6,12-1 6,12-1-3,8-1 6,7-3-3,7-5 4,5 1-1,4-7 0,11-1-4,3-11 4,13-1 0,4-10-10,1 0 10,0-7 2,-2-7 21,-7-1-7,-6 1-14,-7-2 23,-11 3-25,2 3 6,-7-3 12,-4 6-18,0-2 11,4 1-5,3-2-3,10-1 4,7-4-6,-1 2 5,5 2-6,-6 2 4,-7 3-2,-1 1-2,-5 3 3,-1 1-3,1 1 0,2 0 0,3 0 0,5 0 2,-2 0-2,-3 0 0,-4 0-2,0 1 2,-2 2-3,-4-3 3,-1 4 0,1-4-5,-4 0 5,-3 0-1,4 0-2,0 0 3,-2-7 0,8 1 0,1-2-3,2 3 6,3 1-3,-5 0 0,5 1-2,2-1 1,3 2 0,-1-1-1,0-1-3,0 1-1,6-4 6,-4 4 0,1 0 0,1-1-3,1 0 3,8 1 0,5 0 0,-1 2 4,-1 1-4,-1 0 0,-4 0 2,1 0-7,-2 0 4,-1 0 1,-3 6 0,4-1 1,-1-1-1,-2 2 0,-1 1 3,-1-1-6,2-2 3,0 2 0,3-2-1,3 2 5,7-3-4,5 0 0,3 1 1,2-1-6,-2 1 6,0 2-1,-2 3 0,-1 1-1,-2-2 0,1 1 1,-2-2-12,3 0 5,6-2-14,5 0 15,2 4 4,1-1-17,-6 0 5,-14 3 1,-6-1 13,-11 0 2,-5-1 3,-4-1-3,-2-5-4,-3 0 3,-4-3-1,-5 0 0,-7 0-4,-8 0 0,-4 0 5,-2 0-1,1 0 0,0 0 0,-2 0 0,-2 0 0,-6-3-1,-4-3-1,-6-5 4,-8 1-2,-2-3 0,-4-3-18,0-4 5,0 1 9,0-1 6,0-1-3,9-1 1,2-2 0,2 0-7,0 2 15,1 2-8,-1 0 7,-1 7-4,0 0-3,-2 4 2,3 2-2,-3-1 0,-4 6-1,-2 2 1,-4 0 7,0 0-3,0 0-8,0 0 3,0 0 1,-3 0-3,-17 0 3,-10 0 5,-10 0-3,-11 0-2,-9 0 0,-12 0 0,-8 0 0,-6 0-10,3-1-2,4 1 12,9 0-3,13 0-16,10 0-116,5 0-291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15.8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11991 8842 506,'0'0'61,"0"0"59,0 0 41,0 0-70,0 0-4,0 0-9,-1 0-11,1 0-5,0-2-2,0 0 8,0-5-24,0-3-16,0 0 1,8-2-18,5-2 6,6 3 0,-3-2-6,7 3 7,0 0-15,3 1 7,-5 3-8,3 2 2,-5 3-4,1 1 0,-1 0-1,2 8 0,-6 12-1,-1 2 2,-3 8 0,-3 5 2,-1 3-2,-7-6 1,0 4 0,0-8 4,-10-3-4,-3-1 5,-1-7-2,-1 0 1,-5-5 8,3-5 1,-5 0-9,-1-4 6,0-3-11,4 0 9,-5 0-9,4 0-8,3 0-11,-3-7-61,10-3-39,0-7-101,7-6-199</inkml:trace>
  <inkml:trace contextRef="#ctx0" brushRef="#br0" timeOffset="258.2213">12130 8761 580,'0'0'273,"0"0"-196,0 0 116,0 0-49,0 0-44,0 0-54,7-23-25,-4 33-13,5 10 0,1 13 34,0-1-24,1 2-16,0-1 2,2-3-4,2-7-7,-4-3-37,5-10-64,-4-1-79,-2-9-147</inkml:trace>
  <inkml:trace contextRef="#ctx0" brushRef="#br0" timeOffset="878.5193">12488 8768 546,'0'0'121,"0"0"-30,0 0-6,0 0-21,0 0-33,0 0-5,6-3-5,-3 3 21,3 3-17,4 0 9,4 1-7,-1-4-14,6 0 5,1 0-11,1-4 2,0-6-7,-7-2 4,-3 2-3,-4-2 3,-3 0-1,-4 2 3,0 1-5,0 3 18,0 4 19,0 0-5,-11 2-13,-5 0-15,-6 0 1,-1 2 7,1 6 1,2 3 5,1 3 4,-1 1-16,7 3 6,-3 3-8,2 3 4,5-2-8,2 0-1,4-2 5,3-6-7,0 0-5,3-4 3,11-5 2,9 2 0,-1-7-4,7 0 4,-3 0-50,4-10-55,-1-3-85,-4-5-86,-4-4-260</inkml:trace>
  <inkml:trace contextRef="#ctx0" brushRef="#br0" timeOffset="1199.4185">12738 8531 9,'0'0'681,"0"0"-547,0 0 45,0 0-5,0 0-33,0 0-48,-10-44-33,10 44 7,0 0-21,0 0-35,0 0-6,2 10 2,11 13 1,4 4 20,0 2-25,6 4 14,-4 0-17,-1-4 3,0-1-7,-6-1 7,1-4-3,-2-4 0,2-2-24,-9-8-41,1-2-56,-1-7-75,-2 0-153,-1-13-297</inkml:trace>
  <inkml:trace contextRef="#ctx0" brushRef="#br0" timeOffset="1717.6955">13040 8543 754,'0'0'41,"0"0"37,0 0 5,0 0-53,0 0-9,0 0 23,39-3-7,-29 3-6,0 0-24,-1 0 5,2 0-5,-2-3 0,3-3 7,-2-1-13,-1 0 4,-1 1-1,-5 1 2,0-1-5,-3 1 3,0 0 0,0 0 10,0-2 6,-3-1 19,-8 5-4,2-3-9,-3 3 10,2 3-18,-7 0-10,-2 0 12,3 10-11,-3 3 10,-1 6 3,2 5-20,6-1 12,3 4-4,6-5-6,3 2 2,0-2-4,0-4 0,13-2-2,10-2 4,-1-2-4,6-4 0,-1 0 2,2-5-5,-2-3-7,-2 0-44,2 0-52,-4-11-34,2-9-132,-8-5-121</inkml:trace>
  <inkml:trace contextRef="#ctx0" brushRef="#br0" timeOffset="2026.4514">13359 8265 709,'0'0'117,"0"0"53,0 0 34,0 0-73,0 0-46,0 0-3,0-39-12,0 39-50,3 5 0,10 13 17,7 7 17,-3 7-17,1 1-27,5 6 7,-8-2-14,0-1 1,0-1-8,-5-5 2,0-3-14,-5-8-53,-2-5-41,-2-4-41,-1-6-114,0-4-104</inkml:trace>
  <inkml:trace contextRef="#ctx0" brushRef="#br0" timeOffset="2845.3174">13414 8485 279,'0'0'173,"0"0"-60,0 0 17,0 0-13,0 0-26,0 0-9,-43 10-21,43-10 21,0 0 2,0 0-34,0 0-19,9 0-9,12-9 26,5-7-21,6 2-22,1-3 4,-5 2-8,-1 1-1,-6 2-27,0 4-65,-6 0-80,2 1-74,3-3-188</inkml:trace>
  <inkml:trace contextRef="#ctx0" brushRef="#br0" timeOffset="3368.9593">13732 8325 587,'0'0'88,"0"0"-63,0 0 68,0 0 6,0 0-48,0 0 13,0 0-26,72-3-4,-50-4-2,-6 0-29,6-1 10,1-6-10,-2 2 2,-5-2-6,-3 0 3,-5 1-2,-8 1 4,0 1 2,0 0 1,0 5 0,0 0 17,-6 4 16,-4-4-21,1 6 7,-6 0-17,-6 0-2,1 3-2,1 5 11,3 1-2,1 5 6,-2-1-14,4 4 4,0 2 2,2-1-11,-1 2 11,6 1-10,2-1-1,4 0 10,0 0-11,0-1 6,13 0 1,10-2-2,0-5-4,6-4 1,4-6-2,4-2 4,4 0-1,3-5 3,1-9-6,-4 0 0,-6 3-3,-12 3-8,-7 2-54,-6 3-33,-3-2-76,-1 2-127</inkml:trace>
  <inkml:trace contextRef="#ctx0" brushRef="#br0" timeOffset="6400.4106">13170 9198 679,'0'0'22,"0"0"60,0 0 52,0 0-62,0 0-37,0 0 14,0 0-15,-6-14 4,6 14 7,0-2-19,6-3 22,16 0-2,14-3-5,10-5-16,10 0-24,12-1 8,3-1-8,10-2 6,-10 4-8,-2-1 2,-8 2 0,-10-2 1,-8 4-1,-3 0-1,-5 3 0,-2 1 6,-5 0-6,-4 1 0,-12 3 1,-3 2-5,-7 0 0,-2 0-1,0 0-39,0-1-69,-2-2-94,-12-5-245</inkml:trace>
  <inkml:trace contextRef="#ctx0" brushRef="#br0" timeOffset="6812.5863">13796 8914 928,'0'0'59,"0"0"149,0 0-19,0 0-125,0 0-40,0 0-7,4-8-3,19 16 41,3 1-14,6 4-6,1 1-1,3 0-23,-5-2 20,2 1-10,-3-2-10,-4-1 6,-3-1-14,-5-2 9,-4-1 8,-4-2-20,-7-4 21,-3 0-9,0 0-2,0 3 20,0 3-22,-8 7 11,-11 5 24,-10 7-24,-3 8 6,-6 5-11,-1 1-14,6 1 0,4-1 0,5-5-9,5-2-82,-1 0-174,6-9-297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2.69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4086 3437 506,'0'0'0,"0"0"-13,0 0 13,0 0 28,0 0 4,0 0-6,0 0-1,0 0-8,19 80-15,8-71-1,8 2 26,11-3 21,8-5-43,8 2 9,10-3 14,5 2 9,-2 3 9,-6 2-24,-4-2-8,-7 0 2,-3-1-11,-7-5 6,1-1-8,-3 0-2,-1 0 0,-3 0 2,-3 0-3,-2 0 4,-1 0-4,-4 0 0,3-1 2,-8-2-2,-5-2-1,-2 3 1,-7 1 0,5 1-1,0 0 1,6 0 1,4 0-1,5-4-2,1-1 2,5-4 0,10 0-1,2 2 1,6 2-1,7 0 1,1 2 1,1 3 0,4 0 0,2 0-2,0 0 2,1 0-1,4 0 0,0 2 0,13 2 0,5-1 1,7-3-1,1 0 0,1 0-3,-4 0 2,-2 0 1,-5 0 0,-5 0 3,-6-1-2,-1-2-1,-6 0 0,-1 1 0,2-1 0,-2-1 1,4 1 1,-6 1 2,-5-3-1,-6 2-2,3-2-1,0 0 0,1 1 0,3 1 0,-4 1-3,2-3 3,-5 3 8,-1-2-7,4 1 10,-3 2-10,1 1 3,7 0 14,-2 0-16,8 0 7,4 0-9,2 0 2,0 0-1,0 0-1,-2 2-3,0-2 3,4 4 0,4 0 5,-6 3-5,-2 2 0,-4 2 0,2 0 0,-2 1 0,2 2 1,5-3 1,6 2-1,6 1-1,0-4-4,3 1 4,-3 1 3,-7 1-3,4-2 0,-2 4-1,2-2 0,-3-1 1,3 0 0,0-3 2,-7 2-2,-1-3 1,2 1 0,0 0 1,3 0-1,-3-1-1,-6-1-2,-2 0 1,-3 0 1,-5-1 1,-4 0-1,-1 1 0,-6 0 1,8 0-1,-2 3 0,8-3 0,-1 1 1,1 1-2,-2-4 2,-3 4 0,-2-3-1,-2 2 3,-3-2-6,-5 1 3,-6-3-1,-1-2 0,-3-1 2,-2-1-1,-4 0 0,-3 0-2,-8 0 1,2-7 1,-10-2 0,2 2 0,-3-1 0,1 2 0,-1-1 0,-5 0 0,2 1 1,0-3-1,-6 0 1,7 1-1,-5-1 2,-2-2-2,3 2 0,0 1 1,0-1 1,-1 1-1,6-2-1,-6 1 0,4 3 0,1-3 1,-1 1 3,-1 0 7,-1-3 14,2 2 1,-3 0-1,0 2-10,4-1-6,-4 3-2,-1 0-4,5-2 3,-5 2 7,-4 1 0,1-1-4,-3 2 12,1-1 9,-3 2-2,-2 1 0,-2-1-1,0 1-3,0-1-13,0 1-4,0-3-7,0-1-6,-2-2-25,-15-3 10,-3 0 3,-3 2-3,-2-2-9,-8 2-6,-4-2 35,-5-3-14,-7 0 8,-5-1-7,-4 1 12,3 2 2,0 5 7,2 4 9,11 2-12,7 0-1,-1 0-2,4 6-1,3 2-2,-4 3 2,-1 0 3,1 2-2,5 2 0,-5 0 2,1 2-2,3 1 0,-4-1 2,4-5-2,3-1-1,-1-3 0,0 1 1,-6-4 2,3 1 2,-1-1-5,1 1 1,-3 0-2,1 1-11,-4-2-31,-4 2-122,0-2-72,9-2-178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3.8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16849 8035 843,'0'0'39,"0"0"-33,0 0 39,0 0 86,0 0-41,0 0-34,4-10-3,-4 10-3,3 0-7,-3 0-2,0 0-7,0 0 12,0 0 5,0 0 1,0 0-7,0-3 3,0 3-14,0 0-6,0 0-4,4 0-6,-4 0 0,0 0-4,0 0-2,0 0 1,0 0 1,0 0-1,0 0 2,0 0-3,0 0 0,0 0 1,0 0-7,3 0 0,-3 0 2,0 0-2,0 0 2,0 0-2,0-2 2,0 2-2,0 0-2,0 0 1,0 0-2,0 0-1,0 0-2,0 0 1,0 0 1,0 0-2,0 0 1,0 0 1,0 0-1,0 0-1,0 0 2,0 0 0,0 0-2,0 0 0,0 0 0,0 0 0,0 0 2,0 0-2,0 0 0,0 0 0,0 0 1,0 0-1,0 0 0,0 0 1,0 0-1,0 0 0,0 0 0,0 0 0,0 0 0,0 0 0,0 0 0,0 0 2,0 0-2,0 0-3,0 0 3,0 0-1,0 0 0,0 0-16,0 0-25,0 0-36,0 0-82,0 0-145,9 0-301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30.0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15547 3246 801,'0'0'89,"0"0"-73,0 0 98,0 0-14,0 0-67,0 0-19,0 0 16,0 0 14,0-9-2,1 7-3,-1 2 4,0 0-3,0 0-1,0 0-3,0-1-2,0 1-10,0 0-8,0 0-6,2 0-5,-2 0 5,0 0-2,0 0 2,0 0 1,0 0 4,0 0-2,0 0 1,0 0-9,0 0 0,0 0 1,0 0-2,0 0 0,0 0-2,1 0 6,-1 0-6,0 0 6,0 0-2,0 0-5,0 0 7,0 0-1,0 0 1,0 0 1,0 0 0,0 0-2,0 0-1,0 0-2,0 0-1,0 0 0,2 0 0,-2 0 1,0 0 3,0 0-3,0 0 0,0 0 0,0 0-1,0 0-1,0 0 0,0 0 0,0 0-2,0 0-2,0 1-3,0 15-1,0 5 6,-5 6 5,-2 2-4,0 4-1,1 0 4,-3-2-4,-3 3 1,4 0 0,2-1 0,0-3 0,2-6-1,0-6 1,4-4-1,-3-8 0,3-3 0,0 0 0,0-3-6,0 0-40,0-8-32,0-16-60,0-12-228,0-3-266</inkml:trace>
  <inkml:trace contextRef="#ctx0" brushRef="#br0" timeOffset="389.471">15559 3251 610,'0'0'210,"0"0"-167,0 0 98,0 0 1,0 0-66,0 0-14,11-13-3,-11 12-11,7 1-20,-1-2-12,7 2-6,7 0-9,-1 0 5,4 3-2,-4 7 3,0 2-1,-3 3 9,-1 4-1,0 0 1,-2 3-10,0 5 4,-4 3-4,-5 3 6,-1-2-4,0 2 0,-3-5-4,0-2 1,0-5-2,0-4-2,0-3-4,0-8-19,0-2-43,0-3-77,0-1-99,-15 0-161</inkml:trace>
  <inkml:trace contextRef="#ctx0" brushRef="#br0" timeOffset="660.0498">15499 3540 795,'0'0'61,"0"0"19,0 0 62,0 0-103,0 0-18,0 0 10,107-35 9,-71 30-29,-4-2-11,-7 2-11,-5 1-82,-3-2-106,-4-4-137</inkml:trace>
  <inkml:trace contextRef="#ctx0" brushRef="#br0" timeOffset="1057.3395">16070 3179 870,'0'0'128,"0"0"-26,0 0 73,0 0-80,0 0-54,0 0-10,3-6-4,-3 6-9,4 0-2,-4 0-7,6 7 5,-2 9 16,6 4-3,-1 3-6,0 6-9,2 2-2,-5 1 1,-2-1-4,1-1-3,-4-3-1,0-4-3,-1-6 1,0-5-1,0-3-8,0-5-40,0-3-43,0-1-41,-4 0-94,-6-12-226</inkml:trace>
  <inkml:trace contextRef="#ctx0" brushRef="#br0" timeOffset="3997.9899">16284 3098 407,'0'0'112,"0"0"-9,0 0 81,0 0-60,0 0-34,0 0 7,6-4-11,-6 4-6,0 0-10,0 0-28,0 0-8,1 0-10,2 0-8,0 15-2,4 4 18,-3 4-1,-1 2-12,0 4 11,1 0-17,-1 0-2,2 2-4,-2-2-7,1-2 10,-1 0-7,0-6-3,-2-3 1,1-4-1,-1-7 1,-1-2 0,0-2-1,0-3 0,0 0-13,0 0-31,0 0-33,0-11-18,0-6-205,0 0-230</inkml:trace>
  <inkml:trace contextRef="#ctx0" brushRef="#br0" timeOffset="4364.8223">15986 3375 495,'0'0'226,"0"0"-172,0 0 74,0 0-42,0 0-48,0 0-6,53-8-2,-9 1 6,6-5-12,1 2-5,0-4-6,-2 0 1,-4 1-3,-2 0-7,-7 0 3,-7 2-4,-5 2-3,-6 0-7,-4-1-62,-2 2-79,-5 0-91,0 1-206</inkml:trace>
  <inkml:trace contextRef="#ctx0" brushRef="#br0" timeOffset="4911.1711">16569 3192 535,'0'0'405,"0"0"-308,0 0 52,0 0-29,0 0-79,0 0-26,21-7-14,-6 7 8,5 0-2,1 11-7,-2 5 5,1 3 3,-4 4-5,-4 0 5,-2 4 0,-8-6-4,-2 1-1,0-2-3,0-3-1,-10-3-3,-1-4-11,0-4-17,5-4-18,0-2 7,6 0 2,0-16-7,0-7-19,6-7-17,13-1-16,6 1 20,5 3 4,4 2-55,4 4 79,-2 4 28,-3 1 15,-10 4-16,-4 3 24,-6-1 1,-4 3 20,-2 2 47,-3 0 56,-1 3 20,-1 0-18,-1 2-2,-1 0-13,0 0-28,0 0-26,0 0-21,0 0-15,2 9-6,-1 9 8,2 5 14,0 4-16,1 0-7,-1 1-9,-3 0-1,4-2-3,-4-2-10,0-5-49,0-4-62,0-6-112,-7-9-209</inkml:trace>
  <inkml:trace contextRef="#ctx0" brushRef="#br0" timeOffset="5118.2986">16957 2849 1102,'0'0'138,"0"0"-18,0 0 48,0 0-122,0 0-46,0 0-4,-14-43-59,14 43-57,0 0-129,0 9-166,8 1-51</inkml:trace>
  <inkml:trace contextRef="#ctx0" brushRef="#br0" timeOffset="5634.3723">17142 2907 984,'0'0'32,"0"0"5,0 0 74,0 0-67,0 0 4,0 0 12,46 90-24,-34-61-11,-2 2-13,0 5-7,0-1-1,-4 0-2,-3-2 0,2-2-2,-1-7 0,0-3-2,-3-5-1,1-7 1,-2-2-1,1-5-2,-1-1 0,0-1 5,2 0 9,-2 0 10,3-10-5,1-7-13,7-4-1,-2-1 0,3-1-3,1 4 2,1 2-1,3 2 2,0 3-1,7 0-2,-1 5 3,4 3-3,-1 4-2,-7 0 2,0 0-3,-3 9 0,-5 5-3,-5 1 9,-3 2 1,-3 0 6,0-1-3,-1-1 0,-13 0 1,0-2-4,-9 0 6,4-1-7,-7-4-2,3-1-49,-1-5-83,12-2-96,6-7-176</inkml:trace>
  <inkml:trace contextRef="#ctx0" brushRef="#br0" timeOffset="6029.7388">17704 2992 1004,'0'0'86,"0"0"55,0 0-1,0 0-98,0 0-34,0 0-4,6 0 0,-3 13-3,1 7 5,4 3-5,1 2 4,0 2-5,-3-2 0,3-1 0,2-2-1,2-5-21,-3-3-10,0-6-1,1-4-1,4-4-4,-3 0 38,7-4 3,1-14 34,-6-8-2,0-6 8,-2-6-1,-6 1-20,-5 1-17,-1 5 6,0 11 15,0 4-20,0 5-6,0 0-20,-1 3-39,1-1-68,0-1-125,0-3-161</inkml:trace>
  <inkml:trace contextRef="#ctx0" brushRef="#br0" timeOffset="6306.5748">18130 2749 741,'0'0'265,"0"0"-156,0 0 115,0 0-85,0 0-68,0 0-33,8-20-4,-7 20-21,4 1-9,2 13 5,5 6 26,0 4-21,0 6-2,-1 4 1,-4 2-10,1 0 1,-3-1-3,-2-2-1,0-2 0,-3-4-18,2-3-18,-2-2-26,1-2-56,1-6-81,1-5-131,-2-7-168</inkml:trace>
  <inkml:trace contextRef="#ctx0" brushRef="#br0" timeOffset="6526.1523">18120 3006 388,'0'0'598,"0"0"-506,0 0 10,0 0 5,0 0-58,0 0-20,109-50-7,-73 42-11,3-2-6,1-2-5,2 0-47,1-2-112,-9 2-161,-4-2-472</inkml:trace>
  <inkml:trace contextRef="#ctx0" brushRef="#br0" timeOffset="7027.5853">18674 2822 613,'0'0'257,"0"0"-238,0 0 12,0 0-9,0 0 41,0 0-28,56 20-3,-41-15-1,-1-2-1,5-1 21,-1-2-9,0 0-3,1 0-19,-2-3-9,-3-7 4,-2 1 0,-3-2-6,-1 1 3,-7-1-4,-1-2 3,0 2 1,0-1-1,0 2-2,-4 1 9,-7 4-10,1 0-7,-2 4-1,-1 1-5,-7 0 3,-5 10-3,-2 10 5,-2 4 2,0 6 1,2 3 11,6 1-14,6-3-1,10 1-1,5-3 2,2-3-4,19-4 8,6-5 3,3-4 13,7-4 3,6-4 2,9-5-8,8 0 5,-3 0-10,-11 0-12,-15 0 0,-16 0-38,-11 0-22,-4 0-85,-1 0-135,-20 0-297</inkml:trace>
  <inkml:trace contextRef="#ctx0" brushRef="#br0" timeOffset="40502.4655">19360 2677 428,'0'0'159,"0"0"-126,0 0 65,0 0 27,0 0-49,0 0-38,0 0-2,0-12 15,0 12-10,0 0-4,0-2-6,0 2 0,0 0-3,0-3-2,0 3-2,0-3-11,0-1-6,-6-1-5,-2 3-1,-1-1 7,-3 0-7,2 1 4,-5 2-1,3 0-8,-3 0 8,3 0-8,3 0 8,2 2-4,1 6 0,1-1-4,2 5 3,-2-2-1,3 7 1,-1-2-1,1 3 2,2-2 0,0 0 0,0-3 0,0-3-5,0 1 5,2-6-2,8 0 0,4-2 2,5-1 6,2-2 13,-1 0 4,-3 0-11,2 0 0,0 0 0,0 0-5,2 1-2,-8 0-4,2 2 4,-1 3-1,-2 0-4,-1 4 6,-2 1-3,-1 0-1,-4 3-2,1 0 6,-5-1 5,0 1 10,0-2-6,0-2 20,-15 1 19,-6 0-5,-3 0-14,-6-1 1,0 0-11,2-2-11,1-2-11,3-2-3,-1-4-10,0 0-111,-3 0-152,-2-11-528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2.69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4086 3437 506,'0'0'0,"0"0"-13,0 0 13,0 0 28,0 0 4,0 0-6,0 0-1,0 0-8,19 80-15,8-71-1,8 2 26,11-3 21,8-5-43,8 2 9,10-3 14,5 2 9,-2 3 9,-6 2-24,-4-2-8,-7 0 2,-3-1-11,-7-5 6,1-1-8,-3 0-2,-1 0 0,-3 0 2,-3 0-3,-2 0 4,-1 0-4,-4 0 0,3-1 2,-8-2-2,-5-2-1,-2 3 1,-7 1 0,5 1-1,0 0 1,6 0 1,4 0-1,5-4-2,1-1 2,5-4 0,10 0-1,2 2 1,6 2-1,7 0 1,1 2 1,1 3 0,4 0 0,2 0-2,0 0 2,1 0-1,4 0 0,0 2 0,13 2 0,5-1 1,7-3-1,1 0 0,1 0-3,-4 0 2,-2 0 1,-5 0 0,-5 0 3,-6-1-2,-1-2-1,-6 0 0,-1 1 0,2-1 0,-2-1 1,4 1 1,-6 1 2,-5-3-1,-6 2-2,3-2-1,0 0 0,1 1 0,3 1 0,-4 1-3,2-3 3,-5 3 8,-1-2-7,4 1 10,-3 2-10,1 1 3,7 0 14,-2 0-16,8 0 7,4 0-9,2 0 2,0 0-1,0 0-1,-2 2-3,0-2 3,4 4 0,4 0 5,-6 3-5,-2 2 0,-4 2 0,2 0 0,-2 1 0,2 2 1,5-3 1,6 2-1,6 1-1,0-4-4,3 1 4,-3 1 3,-7 1-3,4-2 0,-2 4-1,2-2 0,-3-1 1,3 0 0,0-3 2,-7 2-2,-1-3 1,2 1 0,0 0 1,3 0-1,-3-1-1,-6-1-2,-2 0 1,-3 0 1,-5-1 1,-4 0-1,-1 1 0,-6 0 1,8 0-1,-2 3 0,8-3 0,-1 1 1,1 1-2,-2-4 2,-3 4 0,-2-3-1,-2 2 3,-3-2-6,-5 1 3,-6-3-1,-1-2 0,-3-1 2,-2-1-1,-4 0 0,-3 0-2,-8 0 1,2-7 1,-10-2 0,2 2 0,-3-1 0,1 2 0,-1-1 0,-5 0 0,2 1 1,0-3-1,-6 0 1,7 1-1,-5-1 2,-2-2-2,3 2 0,0 1 1,0-1 1,-1 1-1,6-2-1,-6 1 0,4 3 0,1-3 1,-1 1 3,-1 0 7,-1-3 14,2 2 1,-3 0-1,0 2-10,4-1-6,-4 3-2,-1 0-4,5-2 3,-5 2 7,-4 1 0,1-1-4,-3 2 12,1-1 9,-3 2-2,-2 1 0,-2-1-1,0 1-3,0-1-13,0 1-4,0-3-7,0-1-6,-2-2-25,-15-3 10,-3 0 3,-3 2-3,-2-2-9,-8 2-6,-4-2 35,-5-3-14,-7 0 8,-5-1-7,-4 1 12,3 2 2,0 5 7,2 4 9,11 2-12,7 0-1,-1 0-2,4 6-1,3 2-2,-4 3 2,-1 0 3,1 2-2,5 2 0,-5 0 2,1 2-2,3 1 0,-4-1 2,4-5-2,3-1-1,-1-3 0,0 1 1,-6-4 2,3 1 2,-1-1-5,1 1 1,-3 0-2,1 1-11,-4-2-31,-4 2-122,0-2-72,9-2-178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43:09.3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20500 3930 255,'0'0'263,"0"0"-194,0 0-11,0 0 29,0 0 28,0 0-26,-3 0-4,3 0 9,0 0-5,0 0-16,0 0-2,0 0-14,0 0 6,0-2-3,0 2-11,0 0-8,0-2-6,0 2-15,0 0 0,0 0-15,0 0 2,0 0-7,0 0-4,0 15-5,0 7 9,0 11 9,2 2 2,3 1-11,-2-1 0,0 0-1,0-2 1,-2 1 0,-1-5 0,0-4 4,2-3-3,-1-6-1,2-7-1,1-1 0,-1-5 2,-1-3-2,0 2-5,5-2-4,4 0 6,3 0 4,8 0 10,3 0-2,9 0-3,-3-5-10,-5 1 5,-1 1-22,-4 2-40,-7-2-51,5 0-30,-9 0-87,0-5-150</inkml:trace>
  <inkml:trace contextRef="#ctx0" brushRef="#br0" timeOffset="234.4821">20561 4178 714,'0'0'234,"0"0"-161,0 0-15,0 0-2,0 0-20,0 0-24,75-35-5,-46 30-6,-3 1-1,-2-3-24,-3 1-86,-6-1-78,-7-1-141</inkml:trace>
  <inkml:trace contextRef="#ctx0" brushRef="#br0" timeOffset="450.166">20494 3946 677,'0'0'174,"0"0"-44,0 0 65,0 0-50,0 0-33,0 0-56,-36-41-36,58 35-12,17-6 10,10 0-13,4 3-5,-5-1-6,-5 6-60,-5 4-83,-5 0-120,-5 0-152</inkml:trace>
  <inkml:trace contextRef="#ctx0" brushRef="#br0" timeOffset="1470.4856">21024 4052 715,'0'0'203,"0"0"-93,0 0 47,0 0 14,0 0-46,0 0-16,0 7-22,0-7-21,0 0-22,0 0-17,0 0-5,0 0-3,0 0-8,-2 0 7,1 0 4,0 0 4,-1 0 3,2 0-24,0 0 7,0 0-5,0 0-7,0 0-1,0 0 1,0 0 0,0 0 2,0-2 0,0 2-2,0 0 2,0 0-1,0 0-1,2 0-1,-1 0 1,-1 0 0,0 0 0,0 0-1,0 0-3,0 0-9,0 0 1,1 0-17,-1 0 12,0 0 8,0 0 5,0 0 0,0 0 4,0 0-4,0 0 1,0 0-5,0 0 0,0 0 4,0 0-3,0 0 6,2 0-3,3-3-9,1-4 8,2-5 0,3 2 4,1-1-2,1 1 2,-2 4 0,-1 1 0,-4 3-1,-3 2 0,1 0-13,3 0-2,3 5 2,2 8-2,-1 6 8,-1 7 1,-1 2-3,-5 3 1,-1-1 10,-1-3-1,-2-4 1,1-6-3,-1-3 2,0-6-6,0-6-5,0-2 2,1 0 10,-1 0 1,4-8 18,1-19-19,3-9 0,3-4-13,2 5 10,2 6 1,0 2 3,1 7-1,4 0 5,-1 3-2,3 3-2,-2 6-1,-4 5-2,1 3 2,-4 0-6,2 3 1,0 11 4,-3 6-10,-3 6 5,-3 3-2,-6 5 8,0 0 2,0-3 0,0-2-2,0-6-25,0 0-40,0-5-57,-3-5-66,3-5-128,-2-8-297</inkml:trace>
  <inkml:trace contextRef="#ctx0" brushRef="#br0" timeOffset="1807.6773">21661 3717 931,'0'0'139,"0"0"-24,0 0 26,0 0-20,0 0-61,0 0-41,0-10-19,0 16-7,0 11 1,0 7 6,3 6 17,2 3 4,2 3-16,-1 0-1,0 3 1,-2-4-3,1-3 0,-1-2-1,1-3-1,-2-3 0,0-2-16,-2-6-48,-1 2-29,0-7-72,0-3-118,0-8-239</inkml:trace>
  <inkml:trace contextRef="#ctx0" brushRef="#br0" timeOffset="2018.7835">21542 4071 560,'0'0'461,"0"0"-317,0 0-65,0 0-12,0 0-25,0 0-26,111-33 1,-63 25-11,-2-1-6,-5 2-23,-5 1-94,-2-1-104,-7 1-89,4-5-141</inkml:trace>
  <inkml:trace contextRef="#ctx0" brushRef="#br0" timeOffset="2215.3176">22019 3943 696,'0'0'330,"0"0"-132,0 0-55,0 0-22,0 0-30,0 0-52,3-4-8,-3 4-19,1 4-12,6 15-20,-1 6 20,4 5 2,-4 3-2,-3-1-26,-3-1-53,0-3-75,0-9-143,-8-11-234</inkml:trace>
  <inkml:trace contextRef="#ctx0" brushRef="#br0" timeOffset="2394.0101">22034 3635 1227,'0'0'95,"0"0"-7,0 0 9,0 0-86,0 0-11,0 0-86,-9-40-115,9 57-196,11 0-142</inkml:trace>
  <inkml:trace contextRef="#ctx0" brushRef="#br0" timeOffset="2677.5423">22395 3660 907,'0'0'442,"0"0"-314,0 0-18,0 0-31,0 0-49,0 0-30,5 36-10,2-8 10,-3 10 8,1 0 4,-3 5 1,-2 3-10,0-4-1,0 2 1,0-2-2,-2-4-1,-4-5-4,-1-4-24,4-9-15,1-4-20,2-6-19,0-3-24,0-4-65,0-3-48,0 0-16,-3-13-233</inkml:trace>
  <inkml:trace contextRef="#ctx0" brushRef="#br0" timeOffset="2844.7015">22310 4030 905,'0'0'188,"0"0"3,0 0-36,0 0-51,0 0-63,0 0-22,52-49-11,-21 43-5,4 1-3,2 2-13,-1 0-75,1 2-167,2-4-265</inkml:trace>
  <inkml:trace contextRef="#ctx0" brushRef="#br0" timeOffset="3299.739">22786 3856 1209,'0'0'143,"0"0"-42,0 0-39,0 0-29,0 0-33,0 0-17,16 19 17,4-2 4,6 0-4,1-5 0,2-2-10,-3-6-2,-2-4-1,-3 0 4,-2-2 7,-3-15 2,0-7 11,-2-1-1,0-3-2,-3 2 4,-6 4 15,1 8 21,-4 5-2,-2 7 7,0 2-22,0 0-31,0 0-2,0 25-25,0 12 23,0 15 4,0 6 14,-2 5 4,-8 0-5,1-7 15,0-6-4,-1-10-6,1-6-2,-2-7 6,-5-6-9,-4-4 2,-11-3-8,-10-1-6,-15-7-2,-14-3-1,-6-3-57,-4-9-140,-2-14-305</inkml:trace>
  <inkml:trace contextRef="#ctx0" brushRef="#br0" timeOffset="5530.9372">23144 3185 541,'0'0'46,"0"0"-24,0 0 7,0 0 36,0 0-7,0 0-13,0 0 32,-33 14-2,14-13 4,-3-1-23,-1 0-14,-7 0-10,-9 0-15,-6 0-10,-14-4 7,-16 0-13,-10 0 0,-6-1 2,0 1-2,5 1 0,1 3-1,1 0-2,3 0 2,1 0 0,0 0-1,5 0 0,-1 0 1,0 3 0,-9 3 0,-9 2-3,-9-1-3,0 2 6,7 1 0,11 0-2,9 0 1,3 2 1,8 0 0,4-1-1,1-1 0,2 0 2,-3 3-1,-2 1 0,-4-1 2,-1 1 0,6-1-2,3 1 0,6-1 0,3 0-2,-3 3 2,-1 0 2,2 1-1,-1 0-1,3 3 0,0 2 0,3 6-2,-3-1 1,0 1 1,0 4 0,-10-1-1,6 4 1,2-1 4,4-1 0,8 3 2,6-1-4,4 3 6,3 2-3,5 4-4,-4 1 0,6-1 2,0 4 4,7-1-6,1-1 1,1 1 0,5-2-2,5-1 2,1 0-2,1 1 4,19-2 6,5-3 1,8 1-9,3 0 2,9-4 8,7 2 1,7 1-2,5-2-5,5-1-2,3-5-2,-4-1 8,3-2-7,6-4 3,8-4-4,6-3 2,6-5-4,3-4-8,2-3 8,6-1 3,4-1 6,-3-1-9,-3-1 0,-7 8-2,-7-5 1,-9 0 1,-6 2 2,0-4-1,-1 1-1,3-2 3,4-2 2,7 0-5,6-2 12,7-5-10,-1-3 5,-8 4-2,-3-5 7,-7 5-2,-7-2 0,-2-4-2,1-4 0,4-2-7,10-4 4,4-5-1,1 1-4,-5-1-3,-11-1 2,0-3 2,-6-2 9,5-6-5,4-4 4,5-8-9,6-4-7,0-3-9,-9 2-23,-15 3-4,-21 8 43,-13 4 10,-15 3 20,-5 3 8,-9 0-4,-6 0 7,0-2-26,-6-2-6,-12-3-6,-4-6-3,0-1-2,2 1 1,1 1-5,1 3 5,-6 2-2,-7 2-3,-15-2-7,-16 1 10,-6 1-1,1 0 6,8 7-2,13 7 4,7 2-1,2 2-4,-9 3 1,-8 1-5,-14-1-1,-9 2-14,-12-2-31,-8 6 41,-3 0-39,9 8-31,15 3-61,16 2-127,14 0-600</inkml:trace>
  <inkml:trace contextRef="#ctx0" brushRef="#br0" timeOffset="7323.9733">20450 7123 429,'0'0'391,"0"0"-300,0 0 26,0 0 53,0 0-46,0 0-46,0 0-26,9-24-18,-9 24 0,0 0-13,0 0-12,0 4-7,0 13-1,0 7 21,-6 7 1,-3 6-1,-4 4 0,-1 1-9,0 8 2,-3-5-5,3-2 0,-5-2-4,4-5 0,2-7-5,0-3 3,5-5-1,2-5-2,3-7-1,1-5-3,2 1 2,0-5 0,0 0-26,0 0-51,0-9-81,0-16-230</inkml:trace>
  <inkml:trace contextRef="#ctx0" brushRef="#br0" timeOffset="7834.5033">20413 7221 572,'0'0'359,"0"0"-287,0 0 18,0 0 30,0 0-50,56-72-16,-45 63-2,-2 6-15,-2 2 2,-3 1-12,4 0-11,3 0-8,3 7-3,2 10 17,1 8-18,-3 5-1,-1 7 3,-2 2-6,-5 3 0,-1-1 1,-5 2 0,0-3-2,-5-5 0,-11-5 1,-3-4 0,-2-9 0,-3 0 0,-1-6-3,-2-5-2,-1-6 5,-3 0 3,-5-14-3,-2-12-7,1-5-6,6-5 8,8 1 2,6 6 3,9 8 0,8 5 0,0 5 16,6 0-6,21 3-9,7 1 0,8 7-2,0 0 2,-8 6-3,-4 14-15,-8 3-49,-2 3-43,2-2-61,-1-4-68,3-7-197</inkml:trace>
  <inkml:trace contextRef="#ctx0" brushRef="#br0" timeOffset="8133.8493">20757 7252 855,'0'0'123,"0"0"-36,0 0 83,0 0-35,0 0-61,0 0-29,0-31-6,0 31-12,0 0-22,6 15-4,3 7 34,0 12-4,0 5-12,-3 1-14,-2 2 1,-2-5-5,-2-1 1,0-7-4,0-5-14,0-1-49,0-9-46,0-8-54,0-6-93,6-6-206</inkml:trace>
  <inkml:trace contextRef="#ctx0" brushRef="#br0" timeOffset="8396.4828">21027 7235 1010,'0'0'163,"0"0"-5,0 0-11,0 0-25,0 0-83,0 0-32,8-6-3,-3 26 0,-2 9 14,-3 4-5,0 5 0,0 2-4,-1-2-6,-9-1-3,-1-6-1,0 1 1,3-6-20,0-3-55,4-4-33,2-6-8,2-7-121,0-6-94,0 0-132</inkml:trace>
  <inkml:trace contextRef="#ctx0" brushRef="#br0" timeOffset="9041.6498">20712 7499 796,'0'0'145,"0"0"-56,0 0 55,0 0-31,0 0-24,0 0-31,12-49-28,8 43-4,2-2-3,3 1 0,7-2-7,5 3-11,3 0-4,8-2-1,1 2-4,2 2-13,-5-3-21,-9 7 3,-11-2 2,-7 2 13,-4 0 14,-4 0 4,2 0-1,2 8 3,-2 1 0,1 3-2,-8 5 1,0 0-1,-6 3 2,0-3 7,-2 2-3,-13-2 2,-6-2-5,1-4 8,1-5-8,5-2 0,5-4-2,3 0-5,4-5-5,2-15-14,0-4-38,15 1-20,8 3 75,0 3 8,3 1 1,5 2 2,-2 7-1,-4 0 0,-4 4 5,-2 0 4,-5 3 4,-5 0-6,-5 0-3,0 0 16,-2 0-5,-1 3-3,-1 3 11,2 8 12,1 0 2,-2 2-23,-1 3 3,1-1 1,-1 1-11,0-2-1,2-1-6,0-3-4,-1-3-15,1 1-76,-2-11-64,1 0-125,3-12-363</inkml:trace>
  <inkml:trace contextRef="#ctx0" brushRef="#br0" timeOffset="9207.5032">21467 7024 812,'0'0'422,"0"0"-306,0 0 16,0 0-18,0 0-77,0 0-37,-23-66-75,23 80-80,10 6-17,4 2-144</inkml:trace>
  <inkml:trace contextRef="#ctx0" brushRef="#br0" timeOffset="9671.3652">21724 7129 1047,'0'0'217,"0"0"-99,0 0-55,0 0-26,0 0-26,0 0-9,16 61 8,-12-24-1,-1 1-6,-1 5 3,-2-6-6,0-1-2,0-7-1,0-8 0,0-2 0,-2-8 2,-1-3-8,2-4-11,-1-4 10,2 0 10,0 0 15,0-16-6,0-5-9,3-4-18,10 3 18,1 0-2,3 7-2,4 3 4,2 4 5,6 4-3,2 4-2,-1 0 3,-6 3 1,-5 11-1,-11 5-3,-7 0 0,-1 1 6,-6 1 6,-16-1-4,-8-3 13,-7-4-18,-2 2 4,2-4-6,4-1-1,10-5-44,10-5-108,12 0-162,1-9-283</inkml:trace>
  <inkml:trace contextRef="#ctx0" brushRef="#br0" timeOffset="10038.0058">22153 7228 943,'0'0'128,"0"0"12,0 0-19,0 0-8,0 0-96,0 0-17,6-4-24,-6 26 24,0 7 12,0 4-7,0 1-2,0 1 0,0-2-3,0-6-1,6-3 0,8-7-16,0-5 9,5-7 4,3-5-1,3 0 5,2-14 12,-1-17-4,-4-8 4,-3-11 5,-8 2-4,-8 6-11,-3 12 4,0 13 24,0 11 2,-9 3-32,-4 3-7,-3 0-66,-1 0-102,4 0-150,9 0-416</inkml:trace>
  <inkml:trace contextRef="#ctx0" brushRef="#br0" timeOffset="10332.1402">22699 7014 752,'0'0'548,"0"0"-381,0 0-17,0 0-50,0 0-37,0 0-58,12-32-5,-4 45-5,1 6 5,1 9 1,-3 2 7,-1 4-8,-4 4 2,-2 0 2,0 1-4,0 2 0,0-1 0,-6-4-2,0-3-3,-3-4-15,5-5-41,1-7-35,1-2-39,-2-7-90,2-5-160</inkml:trace>
  <inkml:trace contextRef="#ctx0" brushRef="#br0" timeOffset="10563.857">22595 7275 1046,'0'0'148,"0"0"-12,0 0-16,0 0-43,0 0-76,94-40 13,-41 29-8,-2 3-4,-2-1 3,-7 1-5,-3 1-46,-5-2-110,-4 3-177,-7-3-234</inkml:trace>
  <inkml:trace contextRef="#ctx0" brushRef="#br0" timeOffset="11238.2739">23038 7160 197,'0'0'746,"0"0"-707,0 0-39,0 0 0,0 0 4,0 0 30,28 36-20,-13-28 3,4 0-6,2-2-6,5-5-5,-2-1 0,4 0 13,-3 0-13,-2-7-2,-4-6 2,-5-3 3,-4-1 5,-4-3-3,-2 3 19,-4 0-8,0 3 47,0 4-17,-3 3 10,-11 4-22,-5 3-29,-4 0 6,-4 11-6,-3 10-1,-1 1 5,2 6-8,3 2 4,6-2-4,5-1-1,9 0 0,6 0-5,0-2 0,19-4-1,11-8-16,9-7 11,6-6 11,9 0-2,-1-10-10,2-12-19,2-8-19,-3-9 31,1-5-28,-6-2 31,-7-4 16,-7 1 4,-12 9 15,-5 10 56,-7 10 23,-5 11-1,-2 1-9,5 8-28,1 0-39,5 0-16,2 8 0,0 12 3,2 9 13,1 6 10,4 2-9,1-1 2,-4 0 8,-3-6-8,-10-9-10,-8-5-11,0-3 2,-15-3-5,-15 0 2,-12 0-4,-6-6-1,-8-4-106,-10 0-202,-5-20-515</inkml:trace>
  <inkml:trace contextRef="#ctx0" brushRef="#br0" timeOffset="13136.8994">23897 6595 538,'0'0'140,"0"0"-101,0 0-15,0 0 55,0 0-13,0 0-25,-39 0-15,12 0-9,-7 0 15,-2 0-12,-7 0-7,-9 0-4,-6 0-5,-11 0 2,-7 2-4,-2-1 1,-2 2-3,4-3 0,3 0 1,4 1-1,-4 1 4,-12 1-2,-9-3-2,-10 4 0,-3-3 4,1 2-4,6 3-1,8 1 1,7 5 11,11 2 5,9 3-12,7-1-2,5-1 1,-2-4 1,-5 4-2,-4-3 1,-10 0-2,-7-2-1,-3-1 1,6-1-1,7-1 5,14 0 3,12-1 15,6 2-13,-1 2-8,-3 2-2,-9 5 2,-9 6 0,-8 0-2,-4 6 0,6-2 5,9-1-3,8-5-1,7-2 0,5-2-1,-4-8 3,-4 2 4,2-3-6,-5 3 4,-1 0 5,-9 4 9,4 2 6,-3 2-11,4-2-11,14 2 2,3-4-2,8 1-5,7 1 3,-1 0-1,3-1 0,2 0 4,-3 1-1,2-4-3,-1 7 1,-2 0 1,-2-1-2,-1 4 1,0 0 2,-1-3 5,2 1-7,0 2 2,3-3 3,5 2 2,1 0 3,4-1-3,2 3-1,5-1-2,-2-1-3,5 3 3,1 0-5,0 2 3,17-1-1,13 7 3,8-2 7,5 1-5,2 1-3,-1-4 6,2 0-10,8 2 2,12-5-4,7 0 5,10-2-2,5-2 2,5-2 3,7-2-5,9-3-1,4-5 5,5-9 0,1-1 0,-4 0-2,1 0 0,-2 0 1,-1-3 4,-4 0-6,-3-2-2,-5-1 4,1-3-3,1-2 0,-2-2 4,-1 2-3,-2 0 0,-7 2 1,-1-3-3,-5-1 3,3 0 0,3-4-2,0-3 3,-4 0-4,-4-2 0,-7 2-3,-1 2 3,-4-1 0,1 0 0,1-5 0,0-1 3,2-4-1,-2 0-2,-2-1 2,-2 4-2,-5 0 3,-3 2-3,-4 2 0,-6 0 2,-7-5-1,-3 1 0,-3-7 0,-6-1-1,-1 1 0,-8-1-1,-7 3 1,-10 0 8,-2-2 1,-4-1-4,0-1 0,-1 3 2,-8-6-4,3-1-2,3-3 0,0-3-1,1 0-1,0 3 1,-3 5 0,-2 6 0,-3 1-1,-3 4 4,-2 0-3,-1 0 8,2-1-5,-2 4 0,2-3 1,-3 4-4,-1 1 0,-6 6-4,0 7-23,-9 5-58,-10 3-102,-12 0-112,-11 6-612</inkml:trace>
  <inkml:trace contextRef="#ctx0" brushRef="#br0" timeOffset="14847.5848">20392 9980 470,'0'0'204,"0"0"-25,0 0-6,0 0 14,0 0-14,0 0-55,43-73-30,-42 71-6,-1-1-12,0 3-23,0 0-23,0 0-13,0 0-11,0 3-1,3 14 1,3 12 2,2 9 11,-1 6-2,2 2-7,-4 1 3,-2-5-1,0-3-6,-3-6 6,3-8-6,-2-5 2,-1-11-3,2-2 1,-1-7 0,-1 0-6,2 0-19,-1-4-18,3-13-53,-1-6-193,-3-2-179</inkml:trace>
  <inkml:trace contextRef="#ctx0" brushRef="#br0" timeOffset="15276.2871">20454 10009 820,'0'0'101,"0"0"34,0 0 11,-16-90-4,16 63-61,1-1-41,13 2-9,5 3 5,13 1-8,3 1-18,10 6 3,0 4-2,-3 8-7,-1 3 2,-8 12-6,-9 18-5,-12 9 5,-12 8-2,0-1 2,-25-3 2,-8-6 2,-5-3 1,3-12-5,3-6-4,7-6 0,7-10-15,6 0 19,3 0 11,-1-12 2,5-2-8,2 1 16,3 4-1,0 4 8,0 5-28,6 0 0,15 2-5,4 17 3,5 6 1,0 6-9,0 1-13,0 1-48,3 0-47,1-10-142,0-6-206</inkml:trace>
  <inkml:trace contextRef="#ctx0" brushRef="#br0" timeOffset="15696.5353">20996 10086 655,'0'0'251,"0"0"-93,0 0-14,0 0-86,0 0-58,0 0 0,26 9 11,-2 2-7,2-8-4,2 1 0,-1-4 7,-1 0-6,-4-4-2,-6-9-4,-8-7 5,-7 1 0,-1-2 0,-1-1 0,-16 2 5,-2 4 10,1 2 14,-4 6 14,0 3-8,0 5 0,-3 0-15,0 7-7,-4 13-7,0 5-1,2 9 8,4 3-1,8-2 5,8 2-3,7-2-12,0-6-2,23 0-3,12-7 1,5-2-4,8-7-24,1-8-23,7-5-53,0 0-77,1-18-59,-6-12-551</inkml:trace>
  <inkml:trace contextRef="#ctx0" brushRef="#br0" timeOffset="15936.2106">21403 9765 1040,'0'0'122,"0"0"73,0 0-40,0 0-64,0 0-80,0 0-6,19 60 23,1-7 11,-4 8-18,-4-1-8,-4-2-11,-2 0-2,-2-8-5,3 0-49,-4-11-73,0-5-81,-3-14-248</inkml:trace>
  <inkml:trace contextRef="#ctx0" brushRef="#br0" timeOffset="17234.5176">21873 10086 501,'0'0'103,"0"0"30,0 0 29,0 0-28,0 0-34,0 0-21,69-55-24,-66 44-17,-2 5 12,-1-2-18,0-1-7,0-1 2,0 4-5,-10-2-6,-1 5 5,-5 2-8,-2 1 4,-3 0-11,-3 1-5,-1 12 6,2 3-7,2 5 5,4 2-5,6 3 1,7 1-1,4-1 0,0-4-8,9-5 4,7-5-7,2-9-5,0-3 2,1 0 10,1-8 4,-3-11 3,-5-8-1,-4-3 2,-5-2-3,1 5 5,-4 8-3,0 4 3,0 10 26,0 0-1,0 5-6,0 0-14,3 0-11,6 1-11,3 20-3,6 4 14,3 3 3,-2 4-3,2-2-22,3 0-40,1-8-65,-1-5-151,-4-14-234</inkml:trace>
  <inkml:trace contextRef="#ctx0" brushRef="#br0" timeOffset="17549.062">22128 9796 764,'0'0'143,"0"0"4,0 0 18,0 0 18,0 0-68,0 0-26,0-24-47,0 24-27,0 11-15,6 10 3,4 7 18,2 4-6,-1 9-12,2-2 5,-1-2-8,-3 1 0,-3-7-9,2-5-47,-1-3-47,0-7-52,1-13-115,-1-3-192</inkml:trace>
  <inkml:trace contextRef="#ctx0" brushRef="#br0" timeOffset="19643.1848">22116 10011 643,'0'0'140,"0"0"34,0 0-70,0 0-34,0 0-48,0 0-19,91-41 2,-48 32-1,3-1-4,-5 0 0,-8 0 0,-8 3-11,-7 2-23,-8 0 4,-5 1 1,2 1 22,-4 1 7,0-1 7,-1 1 20,-1-1 19,-1 0 23,2 3 35,-2 0-10,0 0-29,1 0-19,2 0-23,5 0-14,6 13-7,2 8 32,4 2-18,-5 6-16,0-2-1,-3-1-22,-3 1-57,-3-8-76,-5-6-126,-1-13-363</inkml:trace>
  <inkml:trace contextRef="#ctx0" brushRef="#br0" timeOffset="19814.0979">22453 9729 1068,'0'0'135,"0"0"-7,0 0-10,0 0-56,0 0-62,0 0-72,15-6-31,15 32-31,4 1-140,0-4-359</inkml:trace>
  <inkml:trace contextRef="#ctx0" brushRef="#br0" timeOffset="20158.0094">22924 9864 112,'0'0'827,"0"0"-721,0 0 23,0 0-25,0 0-33,-101-29-41,71 29-7,0 9-9,2 8-1,5 3-3,7 1-4,9 1-6,7 4-1,0-6-9,19 0-3,11-4-11,9-8-7,1-8 23,1 0 8,-5-14 9,-11-5 0,-6-9 13,-12-1 19,-7-1 13,0 0-3,-13 4-31,-6 6-20,-1 10-1,1 8-17,3 2-61,7 0-99,9 0-165,0 0-429</inkml:trace>
  <inkml:trace contextRef="#ctx0" brushRef="#br0" timeOffset="20518.2764">23002 9757 634,'0'-11'357,"0"8"-175,2 0-1,-1 3-93,1 0-56,1 0-32,7 6 4,0 14-4,4 3 16,-7 1-8,1-2 4,-2-3-8,-3-5-2,-1-1-1,1-6-1,-1-3 0,1-4-21,0 0-9,11-7 30,2-14 4,9-11 0,3-6-1,-3 4-2,-3 6 5,-3 11 2,-8 9-5,-4 3 11,3 5-3,-1 0-10,1 0-1,3 16-10,-4 9 7,1 4 3,1 3-1,0-1-31,2-2-65,1-1-33,4-13-158,0-8-408</inkml:trace>
  <inkml:trace contextRef="#ctx0" brushRef="#br0" timeOffset="20916.2589">23722 9677 840,'0'0'86,"0"0"-20,0 0 26,0 0 16,0 0-67,-103-31-27,77 34 11,2 8 10,3 5 6,4-2-26,4 2-6,7-3-2,6 3-7,0-2-5,5 3-4,15-4-10,9 4 6,5-5-4,3 2 11,-1-1-19,-1-4 1,-10-1 3,-6 1 21,-8-2 1,-8 0 2,-3 1 0,0 1 16,0-4 25,-15 5 4,-9-3-3,-10 1-12,1-3-10,-2-4-9,2-1-12,7 0-2,0-4-28,6-10-83,5-4-124,8-3-265</inkml:trace>
  <inkml:trace contextRef="#ctx0" brushRef="#br0" timeOffset="21435.9087">23767 9416 985,'0'0'138,"0"0"31,0 0-1,0 0-65,0 0-93,0 0-10,0 3 0,4 30 7,2 1 8,0 5-11,2 3 2,2 5-3,-1-4 1,-1-3-3,-3-8 1,3-4-4,-3-6-1,-1-7 0,1-3-5,-2-7-8,-2-1 4,2-4 6,2 0-8,2 0 14,3-4 12,1-8-12,4-2-4,0-2-2,1-4-20,4 3 0,1 1 10,-4 6 15,0 1 1,-4 5-5,-5 1 4,-4 3 1,-1 0 0,-1 0-9,-1 9 0,2 8 8,1 5 1,-4 0 4,3 0-4,3-5-1,4-1-1,2-6 2,4 0-10,5-7 6,0-3-41,4 0-40,2-13-60,1-9-60,-3-9-110,-4-3-205</inkml:trace>
  <inkml:trace contextRef="#ctx0" brushRef="#br0" timeOffset="21599.8536">24279 9617 325,'0'0'443,"0"0"-227,0 0 11,0 0-55,0 0-77,0 0-67,-12-36-28,12 52 0,0 6 19,0 2 4,0 1 0,0 0-19,0 0-3,0-3-2,0-2-37,0-4-65,0-6-110,0-10-224</inkml:trace>
  <inkml:trace contextRef="#ctx0" brushRef="#br0" timeOffset="21771.452">24264 9360 1116,'0'0'154,"0"0"35,0 0-32,0 0-93,0 0-56,0 0-8,-26-47-78,26 67-75,5 10-2,8-1-190,6-5-542</inkml:trace>
  <inkml:trace contextRef="#ctx0" brushRef="#br0" timeOffset="22063.3707">24651 9506 1128,'0'0'253,"0"0"-64,0 0-78,0 0-50,0 0-42,0 0-18,20 6 2,-7 17 25,-4 6-15,0 4-2,-5 7 1,0 3-5,0 0 2,-2 0-7,-2-1 0,0 1 0,0-2-2,0-2-4,-3-1-13,-11-4-16,-1-1-11,1-9-39,1-8-51,2-6-69,9-10-162,2-4-473</inkml:trace>
  <inkml:trace contextRef="#ctx0" brushRef="#br0" timeOffset="22369.3934">24810 9561 1006,'0'0'128,"0"0"11,3-79-31,15 58-18,7 2-46,3 2-25,2 3-5,0 8-7,-2 3 6,-2 3 5,-3 0-3,3 0-2,0 3-6,-1 11-5,3 6-2,-9 10-4,-8 2-3,-10 2 7,-1 1 4,-1-5 12,-20-4 8,-6-4-1,-13-7 11,-7 2-22,-9-7-12,-8-1-2,-6-9-124,6 0-237</inkml:trace>
  <inkml:trace contextRef="#ctx0" brushRef="#br0" timeOffset="24578.2479">25058 8956 392,'0'0'352,"0"0"-265,0 0-43,0 0 11,0 0 25,0 0-23,0 0 29,2-3 5,-2 3-26,0 0-17,-12 0-12,-16 0-3,-17 0-7,-14 0-9,-14 0-9,-18 0 1,-10-6-6,-10-8-2,-3 3 3,3-1-3,6-1 4,-4 2 1,2 6 3,-2 1-9,0 1-1,2 3 0,1 0-1,-3 0 2,3 0 0,-1 0-2,5 0 2,2 0 0,3 0 0,0 0 0,-1 3 1,-1 6 1,1 6-2,4-2-5,2 3 5,1-2-1,3 1-1,5-2 2,6-2 2,4-1-1,-3 0-1,6-1 0,5 1 1,3-3 2,2 0-2,-1-1 0,-2 1-1,-2 3 0,1 0 0,3 0-3,-1 5 3,4 0 0,0 4-1,1-4 1,-3-1-2,-1 3 5,-4 0-3,-4 3 0,-2 1 2,-4 1-2,4 0 1,6 1 2,7-3-2,5 0 2,3 1-3,1-3 4,2 1-4,2-2 3,-1 0-3,2 0 0,1 4-1,-2-1 1,0-1 2,1 1-2,0-1 0,2 1 7,2 3-4,-3 4 3,-6 2-2,0-2-1,4 2 4,3-5 4,8-1-2,4 0-5,-1 1-2,-2 4 0,-1 2 1,-4 4-3,-2 2 6,1 1-2,9 1 8,11 0 1,9-1-9,8 1-3,2 2-1,0 1 0,5 1 3,14 4 2,3 3-2,2 5 1,2-2-3,4 5-1,2-5 0,7-3-1,6-3-1,5 1-1,7-2 3,1-1 5,2-1-5,1-2 0,5-9-4,1-5 3,6-4 1,6-10 0,7-4 3,2-1 5,5-5-8,-1 0-2,-1 4 1,-1-3 0,-7 2 0,-3-3 2,-2-3 0,3 0-1,4 0-1,2 0-1,-2 0 4,-1-4-1,-3-1-1,4 0-4,2-4 3,4-5-3,6 5-5,1-4 9,2 5-3,-3 2 3,-6 0 1,-2 1 0,-1 2 0,-4-3-1,-2-2-7,2 0 3,0-1 0,3-2 4,-2-3 0,0 2-10,0-5 9,2 1-7,-1-1 6,2-2 0,-4 1 2,6-3 0,0 1 1,0 1-1,-5 0 1,-5 2 0,-4 0 2,0 2 1,-1 1-4,-3 0 0,1-4-2,-8 1 1,3 0 0,0-2 0,-4-2 2,-1 5-1,-3-3 1,-4 5-1,-6-1 0,-3-2 0,-2 0-2,1-4 2,1 1-7,-1 4 4,0-1-5,-3 0 7,-1 5 0,-6-4 1,-3 6-3,-5 0-7,-4-1-10,1 2 18,0-3-2,1 4 2,0-4 1,2 0-10,-4 3 8,-4-1 3,-8 4-7,-7 0 7,-3 1-7,-2-1-75,0 0-139,-14-4-319</inkml:trace>
  <inkml:trace contextRef="#ctx0" brushRef="#br0" timeOffset="25792.2983">24960 9029 277,'0'0'230,"0"0"-192,0 0 9,0 0 38,0 0 17,0 0-35,0 0-34,17-14-5,-8 9 3,0 1-3,0-2 20,2 3 6,2-1-11,3 4-7,3-1-13,1-1-7,-2 2-2,-4 0-5,-3 0 7,1 3-12,-1 10 9,5 0 12,2 4-9,1 0-3,-2-1-6,0 2-3,-2-1 1,2 0-3,-4 0-1,0 2 11,-3-2-11,-3 3 3,-4 4 5,0-5-1,-3-2 9,0 5 4,3-2-8,-3 0-2,3 0-8,0 2 4,-2 0-2,1-3-4,1-4 4,-2 2-3,4-1 5,-1 1-2,1 0-3,-2 0 3,1 3 2,-1-1 0,-1 5 2,1-2 1,0-1-4,-2 2 5,2-2-9,-1-4 5,1 0-4,0-2-3,0-2 2,1 3 0,-3-4 5,1 2-3,-2 3 0,0-1 1,1 2 6,-1-3-6,2 2 0,-2-5 0,4 5 2,0-6-1,-1 6-4,-2-4-2,1 4 3,-1-3 0,-1 3-2,0 0 3,0 0-4,2 2 5,-2 1-3,0 1-2,0-1 3,0 2-2,0 2 3,1-2-3,-1-1 0,0 1 4,0 1 0,0-2 6,0-2-2,0 1-7,0 0 1,0-2 2,-14-1-3,-3-3 1,-1-1 2,-2-3 4,5-6-9,0-4-5,0 0-50,-10 0-36,-12-7-187,-16-7-335</inkml:trace>
  <inkml:trace contextRef="#ctx0" brushRef="#br0" timeOffset="35282.8101">19491 4356 419,'0'0'106,"0"0"-80,0 0-2,-82 0 58,58 0-5,-1 0-8,-4 0-30,-2-3 1,0-3-2,-4 1-7,-2 2 3,-6-1 7,-2-1-12,-6 3-3,-4-1-3,-3 0-12,-8 0 1,-5 0-5,-10 0 2,-1-2 0,-8-1 3,2 0 12,3 2-9,2 0 2,1 0 5,-5 2-2,-2-3-2,-8-1-16,-13 1 4,-7-3 11,-1 2-15,-1-4-2,13 1 11,8 0 1,3 1-4,11-1 0,11 2 6,10 2 11,10-1-6,11 2 1,12 1-15,11 3-1,8-2-4,9 2 0,2 0-2,0 0-8,0 0-12,0 0-44,0 0-47,0 2-67,0 8-55,-1-3-219</inkml:trace>
  <inkml:trace contextRef="#ctx0" brushRef="#br0" timeOffset="37345.7214">13793 4173 43,'0'0'300,"0"0"-210,0 0 4,0 0 0,0 0 15,0 0-26,0 0-21,0 1-10,0-1 2,0 0 0,0 0-11,0 0 9,0 0-10,0 0-3,0 0 4,0 0-14,0 0 6,13 0-9,19 0-15,17 0 10,17 0 11,4 0-19,6 0-10,-3 0-2,0 0 5,-6 0-4,-7 0-2,-16-1 2,-15-2 1,-11 1-3,-9 1 2,-8 0-2,-1 1 4,0 0-4,0 0-34,0 0-79,-7-3-118,-10 0-234</inkml:trace>
  <inkml:trace contextRef="#ctx0" brushRef="#br0" timeOffset="43998.6562">14216 4230 535,'0'0'187,"0"0"-69,0 0 17,0 0 6,0 0-33,0 0-26,0 0-8,3 0-12,-3 0 2,2 0-3,-2 0-10,0 0-11,0 0-15,0 0-12,0 3-13,0 16-2,0 9 2,0 10 31,0 1 1,0 2-25,0-5 4,0 0-6,-2-8-1,2-3-2,0-7-2,0-6 5,0-5-5,0-2 0,0-5-11,0 0-45,-3 0-47,-1 0-72,-3 0-160,-2-12-450</inkml:trace>
  <inkml:trace contextRef="#ctx0" brushRef="#br0" timeOffset="56908.3127">14476 4160 585,'0'0'271,"0"0"-148,0 0-9,0 0 8,0 0-42,0 0-29,0 0-8,0 0 6,10 0 2,-10 0-1,0 0-4,0 0-7,0 0-7,0 0-10,0 0-11,1 0-3,-1 0-4,0 0-1,0 0-1,2 0 0,-2 0 4,2 3 1,-2-3-2,1 3 1,-1-3 3,0 0 1,0 0-4,0 0-2,0 0-4,0 0 3,0 0-3,0 0 2,0 0-2,0 0 0,0 0 0,0 0-21,0 2-59,0 5-92,-7 1-138,-9 1-195</inkml:trace>
  <inkml:trace contextRef="#ctx0" brushRef="#br0" timeOffset="58279.9697">14527 4188 155,'0'0'541,"0"0"-378,0 0-31,0 0 14,0 0-21,0 0-40,0-6-14,0 6-2,3 0-3,-3 0-26,0 0-5,0 0-5,1 0-11,-1 10-16,0 11-2,0 8 24,0 3-8,2 0-15,-1 4 1,2-1-1,0-1-1,1-3-1,-1-3 1,1-3 0,-4-9-1,0-3 1,3-4-1,-3-4 5,0-2-5,0-1 0,0 0 1,0-1 0,3-1-1,-3 0-2,0 0 2,0 0 1,0 0 0,0 0 1,0 0-2,0 0 2,0 0 5,0 0-7,0 0 8,3 0 1,0 0 0,0-12 0,4-8-8,2-6-1,5 1-4,-2 1 0,5 2 3,0 5-5,-5 5 6,-1 2 0,-3 6 2,-3 3-2,4 1-4,-2 0 1,2 0-10,3 5 6,1 11 2,1 1 2,-8 3-2,4-1 5,-4-1 0,-2-2-1,-1 0 1,0-4-1,0-1-6,-3-1-59,0-4-52,4 3-62,0-4-112,5-5-156</inkml:trace>
  <inkml:trace contextRef="#ctx0" brushRef="#br0" timeOffset="58490.6262">14909 4432 893,'0'0'236,"0"0"-58,0 0 1,0 0-47,0 0-67,0 0-39,4-10-16,-3 10-10,3 10 0,2 6 4,-3 3 2,0 3-2,-3 0-4,0 2-4,0-4-34,0-1-102,0-4-94,-6-8-181</inkml:trace>
  <inkml:trace contextRef="#ctx0" brushRef="#br0" timeOffset="58670.003">14882 4247 648,'0'0'426,"0"0"-309,0 0 40,0 0-27,0 0-66,0 0-64,-15-48-28,15 48-92,1 1-142,13 11-81,-7-3-298</inkml:trace>
  <inkml:trace contextRef="#ctx0" brushRef="#br0" timeOffset="59067.9047">15061 4336 750,'0'0'216,"0"0"-184,0 0 20,0 0 45,0 0-33,28 89-15,-24-71-8,-2-3-9,-1-3-13,-1-4-3,0-3-3,0-2-9,0-3 3,0 0 6,3 0 14,7-8 26,6-9 16,3-8-57,4 1-12,-3 6 2,-1 3 0,-8 7 0,1 1 1,2 2 1,-5 2-4,1 2 5,0 1-1,-2 0 0,2 0-4,-3 8-5,0 8-2,-1 10 5,-2-2 2,-1 3 0,-1-2 0,1 0-67,-3-5-25,3-1-71,6-7-166,6-7-313</inkml:trace>
  <inkml:trace contextRef="#ctx0" brushRef="#br0" timeOffset="59915.9316">15762 4345 646,'0'0'234,"0"0"-122,0 0 9,0 0-28,0 0-16,0 0-24,-84-60-29,45 60 12,-1 0-1,5 8 2,5 7-12,6 2-17,13 0-6,5 1-3,6-1 3,0-3-4,3-2-3,16-6 1,7-1-5,10-5 3,0 0-4,-2-11 0,-1-8 2,-6-4 8,-13 3 5,-3-2 2,-5 2 11,-5 6 6,1 6 13,-2 3 23,0 5-28,0 0-19,0 0-13,0 14-26,0 18 9,-3 11 17,-6 8 7,-3 7-7,-1 1 0,-5-2-4,0-1-3,-5-3 3,3-2-1,-6-6 4,4-6 2,-5-8 3,2-8 6,-4-8-10,2-3 0,1-9 1,0-3-1,5 0-6,4-27-8,12-13-27,5-14-23,8-7-25,20-3-8,5 14 18,7 9 36,2 7 18,10 5 15,2 2 8,5 1 4,0 4-3,-7-3 1,-3 0-1,-10 2 1,-5-1-10,-6 5 3,-7 1 7,-7 2 7,-11 4 21,-3-1 26,0 2 2,0 2-17,0 3 6,0 3 2,0 3 8,0 0-19,0 0-31,0 0-5,0 0 0,0 0-10,7 14 0,8 5 10,2 6 4,2 5 1,0 2 6,-2-3-1,-4-1 2,-6-6 13,-5-3 13,-2-4 1,0 0-1,-19-2-24,-11 0-14,-9-4-19,-6-3-124,0-6-189</inkml:trace>
  <inkml:trace contextRef="#ctx0" brushRef="#br0" timeOffset="63057.9299">15913 4349 161,'0'0'135,"0"0"-43,0 0-5,0 0 13,0 0-17,0 0 30,0 0-42,86-19-38,-64 5-2,-2-3 10,-5 4 4,-4 6-9,-8 2 3,-3 3 23,0 2-15,-1 5-47,-18 17 1,-3 7 16,-4 4-3,10 0-12,5-2-1,8-3 4,3-6-5,0-5-7,11-8-8,1-4-5,4-5 14,1 0 6,-2-8 0,2-7 0,-8 0 3,-1 3-3,-8 5 7,0 4 9,0 3 16,0 0-32,-11 15-18,-2 2 18,2 2 1,8-5-1,3-1-6,0-3-40,0-6-37,0-4-114,0 0-354</inkml:trace>
  <inkml:trace contextRef="#ctx0" brushRef="#br0" timeOffset="64392.1076">15726 4129 512,'0'0'65,"0"0"6,0 0 105,0 0-50,0 0-34,0 0-5,10-38-12,-10 32-13,0-4-15,0-1-5,0-3-1,-6-4-15,-5-2-8,-4-4 8,-9-3 0,-5-1 2,-6-3-21,-8 1 5,-2 0-9,-4 1 3,1 0-3,2 1 20,-5 2-15,-3 0 1,-1 2-8,1 4 3,5 2 0,6 4-4,7 4 1,1 4-1,0 6 0,-1 0-1,0 0 1,2 0-1,3 6 1,1 4 4,-2-3-3,0 1-2,-7-1 3,-7 2-2,4 0 1,-3 3-1,5-2 1,1 1 4,-3 1-4,-3 2 5,2 2-5,2 1 6,2 0 5,9 3-12,-3 3 0,-4 3 9,0-2-3,-2 3 3,1-1-1,4-1 0,0 2 1,-3 2-4,5-2-2,2 4-1,5-1 4,-5 5-4,5 5-1,-4 3 2,9 4 0,-3 2-3,9 0 1,-1-1 1,5-2-2,5 0 8,3 0-4,2 0-2,0 2 3,0 2-1,12 2-3,6 0-1,4 0 4,4-4 1,4-3-5,5-1 1,7-2 3,3-2-2,5-5-2,3-1 1,5-5 0,0-3-1,7-3 0,5-3 3,0-2 4,5-3-3,-1 1 1,-3-4-2,4-3 0,-1-2 1,1-3-4,-3-1 1,-1-1 0,-2-2 4,-2 0-5,6 0 1,-3-9 4,2-4-5,-3-4-1,-1-3 0,-1-4 1,2-2-5,0-1 5,-1-1 0,-10-2 1,-8 3 0,0-4-1,-7-1 4,2 1-3,-3-5 0,1-1 3,-5-1-4,-3 1 2,-11 1 2,-9 4-1,-8 2 27,-1 0 3,-1 1-20,-2-5-4,2 2-2,0-5-2,1-3-2,1-1-2,1-1 0,-2 3 1,-1 6-1,-1 5 4,-1 3 6,-3 4 4,0-1-3,0 2-2,0-4-2,-11-2 2,1-4-9,-6-2 2,-6-3-3,-3-4 1,-5 0-3,0 2 2,-4 1-1,-3 8-9,-8 3-23,-7 9-34,-14 9-50,-11 7-94,-4 0-300</inkml:trace>
  <inkml:trace contextRef="#ctx0" brushRef="#br0" timeOffset="67650.1331">13732 4467 474,'0'0'139,"0"0"-23,0 0-1,0 0-21,0 0-6,0 0-8,0 0-6,-3 0 1,3 0-9,0 0-10,0 0-17,0 0-2,0-1-7,-3 1 4,-9 0-10,0-2-4,-10 1-9,-10-1-2,-5 2 0,-8 0-1,-4 0 0,-8-2-2,-8-1-1,-8 0-2,-4 0-1,-4 2 0,-4 0-1,4-1-1,3 1 1,7-1-3,-8 1 2,-11 0-7,-4-3-5,-4 1-1,-2 1 10,2-1-1,4 2-1,9 0 3,8-1-6,9 1 0,5-2 3,7 2 5,5 1 0,1-3 1,0 3-2,-2 0 1,-1 0 0,-3 0 0,2 0-1,2 0 1,0 0 2,13 0-1,1 0-2,12 0 0,3 0 1,10 0 7,6 0-4,4 0-3,3 0 0,0 0 0,0 0-9,0 0-20,0 0-35,0 3-42,0-1-34,0 0-126,0-2-145</inkml:trace>
  <inkml:trace contextRef="#ctx0" brushRef="#br0" timeOffset="68879.3967">9350 4467 878,'0'0'305,"0"0"-207,0 0 38,0 0 0,0 0-56,0 0-42,10-21-12,-7 21-4,-3 0-8,1 0-13,4 12 4,1 10 0,3 7 10,-3 5 6,-3 3-3,0 1 7,0 3-2,0 0-15,0-2 0,-1-4 1,3-7-7,-4-6-1,1-8 1,-2-5-2,0-3 1,0-4-1,0-2-19,0 0-15,0 0-23,0-2-73,0-18-100,0-8-491</inkml:trace>
  <inkml:trace contextRef="#ctx0" brushRef="#br0" timeOffset="69240.2083">9357 4520 730,'0'0'158,"0"0"-80,0 0 78,12-75-13,-8 61-64,3 0-20,0 5 7,-1-1-23,0 3-3,2 0-12,7 0-11,0-2-4,8 5-13,4 1 2,-1 3-1,3 0-1,-5 7-2,-6 11 0,-4 4-2,-6 2 4,-7 0 5,-1 0 7,0-3 5,-13-2 2,-6-3-8,-4-2 0,0 1-11,1-3 0,5-2-37,2-1-93,4-4-121,11-5-132</inkml:trace>
  <inkml:trace contextRef="#ctx0" brushRef="#br0" timeOffset="69635.8456">9668 4596 250,'0'0'651,"0"0"-567,0 0-56,0 0 57,0 0 6,86 0-65,-63 0-10,-2 0-2,5 0-5,-5-4-4,-6-6 2,-4-2 0,-3-2 9,-4 0 30,-4 0-4,0 3-16,0 3 6,0 2-3,-7 1 5,-6 5-34,-8 0 7,-6 0-6,-3 16-1,2 4 8,-2 3-3,5 4 7,4-4 5,8 2 0,5-2-12,8-2 1,0-2-5,0-2 2,8-4-3,15-4-3,10-5-11,6-4-57,3 0-95,1-17-175,-9-5-549</inkml:trace>
  <inkml:trace contextRef="#ctx0" brushRef="#br0" timeOffset="69981.9142">9942 4449 980,'0'0'109,"0"0"-21,0 0-17,0 0-27,80 0-19,-50 18-4,-4 3-4,-4 2-7,-8 1 4,-4-2-2,-10 0 0,0-1 10,-10-1 14,-10-2-10,-7-4-5,5-3-2,7-6-6,5-5 0,5 0 4,5-2 22,0-19-5,0-6-21,0-2-8,15 0-5,7 7-3,1 4 1,2 4-2,2 3-42,-2 3-44,2 4-50,-2 1-131,-2 1-118</inkml:trace>
  <inkml:trace contextRef="#ctx0" brushRef="#br0" timeOffset="70363.6164">10409 4377 487,'0'0'292,"0"0"-161,0 0-9,0 0-45,0 0-40,-78-11 5,53 13 18,7 7-8,6-2-32,3 1-9,6 3-2,3 0-6,0 2 1,0-1-4,9 0 1,11 0 2,12 0 0,1-3-3,-2-4-5,-1 3 0,-11-4 4,-6 1 1,-6-2 0,-7 2 0,0-1 9,0 2 5,-7 4 43,-13-1 11,-5 1-19,-4 2-24,2-3-13,2-1-12,6-3-53,3-2-42,11-3-54,5 0-128,0-4-356</inkml:trace>
  <inkml:trace contextRef="#ctx0" brushRef="#br0" timeOffset="70715.9446">10646 4338 738,'0'0'182,"0"0"-52,0 0 30,0 0-55,0 0-47,0 0-41,0 0-9,-74-6-4,53 23 3,3 2-7,4 2 0,7-2-4,7-2-3,0-5 5,0 0 2,17-5 0,9-5 0,4-2 2,1 0 7,-1-8 8,-10-8-5,-4-1 11,-6-8 31,-4 0 6,-6-3-27,0 5-22,0 6-11,-9 9-13,-4 6-54,-3 2-76,5 0-144,2 0-179</inkml:trace>
  <inkml:trace contextRef="#ctx0" brushRef="#br0" timeOffset="71173.335">10728 4191 794,'0'0'220,"0"0"-84,0 0 8,0 0-23,0 0-69,0 0-30,39-28-14,-26 31-1,-3 11 3,2 2 0,2 3-3,-5 0-3,0 2 3,-2-4-5,-1-1-2,-2-3 0,3-5 4,-4-1-4,0-5-5,0-2-8,1 0 10,5 0 3,0-15 1,9-8 7,-3-8-7,2-1 0,-1 4 0,-3 6 3,-6 5-2,1 7 28,-2 4 6,-1 1-3,2 5-8,-1 0-13,3 0-11,4 5-1,4 12 2,2 5 4,-2 2 5,4 3-1,-4 4 5,0-4 3,-7-1-17,-4-2-1,-6 0-1,0-2-32,0 0-64,-19-5-104,-5-5-166,3-9-330</inkml:trace>
  <inkml:trace contextRef="#ctx0" brushRef="#br0" timeOffset="72396.4633">11308 3872 518,'0'0'151,"0"0"43,0 0-28,0 0-62,0 0-41,0 0-25,1-3-14,-1 3 8,0 0-3,0 0 0,0 0-3,-4 0 11,-4 0 6,-3 0-8,-4 0-18,-3 0 4,0 0 2,-9 0-17,-5 0-1,-4 0 0,-6 0-3,-7 0 2,-6 0-4,-6 0 9,-8 3-9,-5 0-7,-2 5 7,4 1 3,4 2 1,6 2-8,1-1 4,4 3 0,-6 5 2,-11 4 1,-7 1-6,-7 0 3,-6 2-4,3-3-1,3 2 2,4-2-1,13-2 1,5 0 3,8 0 3,9-5-2,-1 4-1,3-1 0,-2 2 2,-6 3-4,0 2 4,3 0 1,6-2-2,7 1 2,4-4-2,-1 3 1,-2-2-1,3 4 3,4 1-4,1 3 0,5-2 2,8-1-2,-2 0-1,5 0 1,1 2 2,7-2-2,0 2 0,2-1-4,4-2 4,0 1 2,0-3 0,0-2 1,4 2-2,12 0 0,4-2 1,5 1 3,8-2-1,6-2 1,7-2 1,1-3-3,6-3-2,2-4 2,4-8-1,5 0-2,4 0 4,-2 0-2,2 0 1,-8 0-2,4 0 0,0 0 4,2-3-3,0-5-2,0-1 5,-1 0-4,-4 1 3,2-2-4,2-1 0,-1-1 3,4-3-3,-6 0 1,-1-4-1,-1 0 3,1-5-2,0-1 2,5-3-2,0 1 2,-4-2-3,-9 5 2,-3 1 0,-5 3-2,-2-2 1,-4 2 2,6-4-2,1-4 5,6-2 3,3-3 4,-8 0-6,3 2 0,-11 4 3,-3-1 1,-11 5 1,-1-1 0,-12 1 9,-1-4 6,-2-7 0,-4-5-6,3-6-13,-4-3-2,-4 1 3,0 0-2,-7 5-7,-10 2 0,-2 7-1,-5 5-3,-1 0-4,-5 3 4,-1 3-25,-2-1-39,-6 3-40,-6 3-65,-8 5-203,-9-1-376</inkml:trace>
  <inkml:trace contextRef="#ctx0" brushRef="#br0" timeOffset="77589.8951">19812 7615 179,'0'0'346,"0"0"-275,0 0 6,0 0 60,0 0-37,-99-12-32,77 8-20,4 1-4,-6 2-2,2-2-14,-4 0 6,-4 0-10,-5 2-3,-10-2-2,-11 0-6,-3 0-1,-4 3-1,-1-1-3,-1-1 3,-4 1-1,5-1 1,-3 2 6,2 0-9,6 0 3,5 0-2,4 0-8,2 0-1,-1-5 4,-5 5-3,0 0 0,-1-2 1,-2 1-2,5-2 2,7 3 0,4-1 6,6-1-7,1 2 0,3-3 3,1 3 5,0 0-8,0 0 9,-1 0-9,-2-4 6,-1 4-1,2 0-1,5-1 2,8-1-4,9-1 4,4 2 8,-3 1-12,4-3 6,0 3-5,3 0-3,0 0 8,2 0 1,0 0-6,0 0-1,0 0-3,0 0 0,0 0-2,0 0-26,0 0-36,0 0-81,0 0-130,0-3-180</inkml:trace>
  <inkml:trace contextRef="#ctx0" brushRef="#br0" timeOffset="77919.511">18008 7427 745,'0'0'143,"0"0"-44,0 0 31,0 0 9,0 0-61,0 0-39,5-7-16,-5 11-13,-5 5 18,-8 7 22,-4 1-16,-7 0-1,-5 0 4,-4 3-11,1-4-8,6-4 3,6-2 3,8-3 1,5-2-13,4-3 3,1-1-8,2 2 7,0 6-7,20 5-4,24 5 5,10 6-2,8 0-6,6 0-83,-7 0-145,-9-8-300</inkml:trace>
  <inkml:trace contextRef="#ctx0" brushRef="#br0" timeOffset="83080.16">17549 7229 453,'0'0'95,"0"0"-25,0 0 35,0 0 18,0 0-43,0 0-4,0-17-21,0 9 1,-5 2-23,-4-4-10,-4-1-3,-6-6-1,-11 1-1,-12-5-6,-12-4 13,-9-3-14,-3-2 6,3 1 13,-5 0 5,6 3-11,-1-2-2,1 7-5,1 0-12,3 3-3,5 2 3,1 2 2,1 1-4,-7 1 3,-4 2-6,-12-2 1,-3 0 2,4 0-3,-5 2-3,3 3 2,-3 0 1,-2 6 0,-2-1 0,3 0 1,5 2-1,2-1 2,8-3-2,-1 4 1,-3 0 2,0 0-3,-7 0 0,6 0 3,1 9 0,4-1-1,-3 2 0,3 4-2,6-2 0,9 4 0,7-1 5,8 0 1,3 2-3,0 3-2,3 6 2,-8-2 4,-2 2 7,-5-1-3,1 2-1,-1 0 6,2 2 0,-1 0-9,-5 2 0,3 2-2,-8 6 2,4 0 0,5 2 2,7 2 2,6-1-4,5-1-5,1 1 11,6 0-11,-5-3 3,10 0-1,0-3-2,7 3 1,-1-2-1,1 5-1,-1 3 1,0-2 2,1 1-4,3-1 4,3 0-2,0 4-2,6 1 1,11 0-1,8-1 0,3-2 0,9-1-1,6-2 1,11-3-1,12-2 2,5-1 3,13-2-4,4-4 6,1-1-5,1-5-1,1-4 2,0-4-2,-3-7 5,3 2-2,0-5-2,0 0 3,0-2-4,-9-1-3,0-2 2,1-1-2,1 0 3,-3 0 0,2 0 1,2-4-1,0 0 0,-4-2-1,1 0-1,-5 1-2,-5-1 4,-4 0-1,0-1 1,-4 0 0,-1 1-1,0-7-2,0-1-1,0-5-6,-4 1 1,2-1 0,-4 0 9,-4 5 3,-4 1-3,-7 0 2,-1-1-1,-2-2 0,0 2 3,5-4-1,4-3-3,6-2 5,1 1-5,-1 1 1,-9 0 0,-11 4 0,-6 0 6,-4 0-2,-2-3 3,-4-3 7,2-4-4,-2 1 1,3-3-3,-4-3-4,0-3 3,1-5-6,-5-2-2,-1 1 0,-5 0 0,-4 1 1,-3 4 3,0-1 3,-6 0 6,-11-2 1,-4-1-3,-8 0-4,-2-5-4,-4-2 0,-1 2-3,2-3 1,3 1 0,6 5 2,5 2-1,3 8-4,5 4 1,-5 9 0,-1 4-17,-9 7-48,-8 8-51,-11 0-89,-10 3-257</inkml:trace>
  <inkml:trace contextRef="#ctx0" brushRef="#br0" timeOffset="84813.3961">14577 7857 971,'0'0'99,"0"0"71,0 0-25,0 0-29,0 0-65,0 0-27,0 0-23,0 15 9,2 10 25,1 3-2,0 3 1,-2 4-1,0-1-8,-1 5-13,0-2-4,0-2-4,0-3-3,0-10 0,0-5-2,0-5-7,0-5-31,0-7-74,0 0-83,0-10-129,0-24-333</inkml:trace>
  <inkml:trace contextRef="#ctx0" brushRef="#br0" timeOffset="85135.7179">14525 7931 809,'0'0'128,"0"0"-10,0 0 41,-3-74-27,8 57-43,7 4-12,3 0-21,-2 3-12,5 2-15,3 2-14,0 1-4,3 3-7,-2 2 0,5 0-4,-8 10 1,4 7-1,-9 3-3,-5 3 3,-4-2 3,-5 0-1,0-5 8,-3-2 6,-12 3-2,-1-3-6,-7-5-8,4 4-5,-1-5-80,3 0-84,8-7-131,6-1-340</inkml:trace>
  <inkml:trace contextRef="#ctx0" brushRef="#br0" timeOffset="85479.7598">14847 7870 274,'0'0'667,"0"0"-530,0 0-43,0 0 6,86-17-34,-61 21-29,0 14-10,-3 4-3,-3 1-8,-11 2-1,-3-1-8,-5-1 4,0-3-7,-13 0 13,-4-3-6,-1-5-4,8-6-6,-2-6-1,3 0 12,3-13 16,3-10-10,3-5-5,0 0-3,10 7-3,10 3 1,2 2-1,1 4-7,-3 3-2,5 5-41,-1 4-53,6 0-81,5 0-170,-1 0-300</inkml:trace>
  <inkml:trace contextRef="#ctx0" brushRef="#br0" timeOffset="85758.849">15302 7846 627,'0'0'257,"0"0"-99,0 0 7,0 0-54,0 0-63,0 0-25,-67 7 1,60 10 3,5 2-21,2 0-4,3-2-2,20-3 0,3-8 2,6-6 4,1 0-5,-4-2 7,-3-16 0,-10-1 11,-6-8 18,-6 1 0,-4 2 0,0 2-32,-14 10-5,1 7-10,-3 5-38,0 0-73,5 7-124,6-1-222</inkml:trace>
  <inkml:trace contextRef="#ctx0" brushRef="#br0" timeOffset="86065.9176">15605 7728 974,'0'0'172,"0"0"37,0 0-77,0 0-51,0 0-41,0 0-7,0-10-7,0 10-17,0 0-8,0 9 4,5 8 18,4 7 3,-2 5-7,2 4-11,-5 4 1,-1 1-7,-1-3 0,-2-1-2,0-5 0,0-3-7,0-5-24,0-7-55,-2-4-48,-2-9-86,4-1-163,0-18-349</inkml:trace>
  <inkml:trace contextRef="#ctx0" brushRef="#br0" timeOffset="86320.3287">15599 7771 655,'0'0'209,"0"0"-69,0 0 17,0 0-40,0 0-67,0 0 4,105-72-20,-83 72-11,1 0-8,-10 0-9,0 4-1,-5 4 3,-3 5-2,-5 3 3,0 1 2,-4 0 8,-14 2 1,-6 1-8,-1 0-12,1 3-10,5-9-77,9-1-88,4-10-164,6-3-365</inkml:trace>
  <inkml:trace contextRef="#ctx0" brushRef="#br0" timeOffset="86704.5051">15854 7778 802,'0'0'189,"0"0"-91,0 0-48,0 0-1,0 0-1,0 0-17,89 5-11,-72-2-12,3-3 2,-5 0-3,-2 0-4,0-5 3,1-8 1,-7-6-1,1-2 0,-7-3-4,-1 5 12,0 3 1,0 7 19,-12 3 2,-2 6-12,-8 0-6,-1 7-6,-4 13 0,3 3 1,3 8-8,2-2 10,5-3-3,8 3-2,6-4-10,0-4 0,0-3-1,10-2-6,6-7-24,4-1-42,6-8-47,-5 0-122,6-1-165</inkml:trace>
  <inkml:trace contextRef="#ctx0" brushRef="#br0" timeOffset="87018.2487">16119 7698 377,'0'0'461,"0"0"-278,0 0-49,0 0-30,0 0-67,0 0-7,58 6-7,-44 14-6,-3 0-3,-3 2-11,-4 2 9,-4-4-8,0 0 8,0 3 10,-11-6-1,-5-2-14,0-5-1,3-6-6,7-4 2,5 0 8,1-2 3,0-20-6,0-3-6,14-5-1,5 0-4,7 6-19,-4 2-14,5 6-9,-7 6-53,5-4-102,1 5-141,4-1-357</inkml:trace>
  <inkml:trace contextRef="#ctx0" brushRef="#br0" timeOffset="87236.1179">16441 7539 906,'0'0'184,"0"0"47,0 0-74,0 0-65,0 0-59,0 0-33,-6 7 3,6 17 17,0 5 5,0 3-10,0 2-3,9 4-6,-6 0-5,3-2-2,-4-3-18,-2-4-81,2-5-39,-2-10-122,1-6-201</inkml:trace>
  <inkml:trace contextRef="#ctx0" brushRef="#br0" timeOffset="87558.1788">16308 7728 737,'0'0'153,"0"0"-34,0 0-32,0 0-33,0 0-48,94-30-6,-52 22-7,-5 0-39,3 0-41,-4-1-23,-9 4 67,-9-1 33,-8 4 7,-9 2 3,-1 0 57,0 0 51,0 0 3,0 0 9,0 0-28,0 0-35,0 2-40,2 15 10,1 3 39,0 4-47,1 2-6,0 1-8,-4 1-5,3-4-1,-3 3-62,0-7-96,0-8-198,0-5-277</inkml:trace>
  <inkml:trace contextRef="#ctx0" brushRef="#br0" timeOffset="87724.4224">16610 7427 1128,'0'0'136,"0"0"34,0 0-49,0 0-74,0 0-47,0 0-79,15-16-65,6 34-120,-2 0-243</inkml:trace>
  <inkml:trace contextRef="#ctx0" brushRef="#br0" timeOffset="88269.8757">16872 7629 509,'0'0'185,"0"0"-19,0 0-43,0 0-68,88 36-41,-66-30-9,-1-6-4,-8 0 1,-1 0-1,2-7 6,-9-12-3,2-8 0,-7-2 1,0-1-2,0 10-1,-12 5 0,-4 8 13,2 7 35,-7 0-25,-4 19-6,3 8 9,0 6-16,5 0 4,6 3 10,9-6-13,2-4-12,4-3-1,17-7 3,8-8-3,1-8 0,3 0-2,9-7-9,4-13-10,-1-3 13,-2-12-26,-6-5-61,-3-8 72,-2-4 17,-2 12 6,-8 11 7,-10 16 42,-2 10 34,2 3-34,2 9-33,3 16 14,-4 7 3,1 3 9,-2 2-1,-4-1 11,-7-6 18,-1-3-17,-6-5-2,-23-1 4,-12-4-25,-12-1-18,-13-3-12,-1-3-75,-7-8-155,4-2-332</inkml:trace>
  <inkml:trace contextRef="#ctx0" brushRef="#br0" timeOffset="90080.2531">14118 7975 321,'0'0'69,"0"0"13,0 0 14,0 0-29,0 0-15,0 0-16,0 0-3,-48-10-2,28 10 2,-9-1 11,-4-1-2,-10 1 3,-6 0 9,-13 1-13,-8-2-16,-8 0 5,-6-1 4,0-1-3,2 0 0,1 4-3,4 0-8,11 0-11,18 0 10,15 0 28,15 0-27,6 0-17,7 4-3,1-4-1,4 0-16,0 0-48,0 0-88,0 0-58,7-6-346</inkml:trace>
  <inkml:trace contextRef="#ctx0" brushRef="#br0" timeOffset="101275.2228">8795 8335 733,'0'0'194,"0"0"-99,0 0 50,0 0 7,0 0-65,0 0-41,0 0-8,0 0 1,0 3-3,0-2-10,0-1-1,0 0 0,0 0-7,0 0 7,0 0-12,0 0-4,0 2-5,0-2-4,0 0 0,0 1-3,0-1-6,0 0-8,0 0-1,0 0 16,0 0 2,0 0 6,0 0 0,-3-7 4,3-6-9,0-3-1,0 0-1,0-2-1,6 0 2,10 0-3,1 3 3,5 1 0,5 3 1,-5 2 5,-2 7-6,-4 2 3,-3 0-3,1 12-5,-2 15 3,-4 3 1,-3 5 0,1-2 2,-6-3-2,0-1 0,0-5 1,0-7-2,0-3-1,0-6-2,4-4-5,-4-4 6,2 0 4,1 0 11,7-18 4,7-14-15,2-5-3,8-4 3,-1 1-2,2 3 2,-4 8 0,-2 5-1,-2 10-2,-2 3 2,0 3 1,1 8 0,-3 0 0,1 8 0,-4 17-1,-5 4 1,-1 4 3,-5-2-3,-2-1 0,0-1 0,0 1-1,0-5-22,0-3-86,0-8-103,0-8-221</inkml:trace>
  <inkml:trace contextRef="#ctx0" brushRef="#br0" timeOffset="101748.712">9711 8199 709,'0'0'251,"0"0"-141,0 0 81,0 0-74,0 0-57,0 0-19,-30-59-14,12 59-18,-7 0 4,-2 8 2,0 9 3,0 4-6,6 3-8,2 2-2,5 1-2,10 1-1,4-1-3,0-3-8,21-5-8,7-2-12,2-10 5,3-6 6,-2-1-2,-1-5-5,-8-15 18,-2 0 10,-7-8 1,-4 0 4,-5-4 6,-4 5 22,0 4 7,0 7 7,0 8 11,0 5-4,0 3-23,0 0-27,0 0-4,2 6-14,4 16 14,0 3 0,3 3 0,3 1-3,1 0-36,4-2-83,-1-4-85,1-10-194</inkml:trace>
  <inkml:trace contextRef="#ctx0" brushRef="#br0" timeOffset="102357.0508">9899 8118 950,'0'0'141,"0"0"62,0 0-74,0 0-103,0 0-17,0 0 0,13 45 9,-3-22-9,4-2-5,-2-2-3,-3 0 1,-1-7-2,-2-3 0,1-1-5,-7-6-6,3-2-2,3 0 4,1 0 8,2-14 1,0-12-13,1 0-5,1-5-7,1 0-7,-2 4 12,2 3 17,-1 8 0,-1 3-1,-4 9-4,0 4 1,0 3 5,2 17 2,2 4 7,-4 4-3,0-2-1,1-4-2,-7-2-1,3-1 2,-3-10-2,0-1 0,0-6 2,1-2 0,1 0 4,2 0 25,6-19-3,3-8-23,6-4-2,4-6-3,-3 3 1,2 5 0,-9 12 6,-3 8 3,0 6-1,0 3-1,-1 0-5,4 15 0,-7 9 5,1 5-1,-4-1 5,-3-3 0,2 2-10,5-4-2,1-2-1,1-2-12,3-3-32,3-6-195,0-6-75,4-4-505</inkml:trace>
  <inkml:trace contextRef="#ctx0" brushRef="#br0" timeOffset="102700.9371">10507 8061 842,'0'0'118,"0"0"-43,0 0-60,0 0 35,0 0-2,0 0-36,62 29-5,-40-29 3,-6 0-1,1 0-4,-1-12 1,-4-5 2,-5-5 9,-4-5 5,-3 1-9,0 1 28,0 7 11,-13 6-8,-5 6-7,-6 6-14,-1 0 4,1 17 18,-1 6-10,2 7 9,4 4-4,8-2-19,6 2-3,5-8-10,0 1-8,5-1-3,15-3-14,8-1-72,8-5-85,4-7-248</inkml:trace>
  <inkml:trace contextRef="#ctx0" brushRef="#br0" timeOffset="102872.4624">10933 8206 820,'0'0'277,"0"0"17,0 0-112,0 0-74,0 0-75,0 0-11,-20 54 9,0-15-24,4 1-7,-3 2-17,0-1-107,5-5-112,2-4-277</inkml:trace>
  <inkml:trace contextRef="#ctx0" brushRef="#br0" timeOffset="103727.9231">11602 7933 747,'0'0'115,"0"0"3,0 0-27,0 0 1,32-73-43,-30 59 8,-2-2 16,-3 6-17,-16 0-20,-8 4-11,-5 5-6,0 1-1,-1 0-2,2 14-5,4 8-8,5 6-3,5 2 0,7 4 1,10-5-1,0-3-4,8-4-4,14-8-9,0-5-10,2-9 9,-2 0 0,-6-9 14,1-13 4,-2-4 4,-1-6-1,-2-4 13,2 4 5,-2 4 13,2 6 18,-4 5-4,-1 7-1,-3 8-7,-1 2-14,4 0-20,3 12-1,2 11-2,2 4 1,1 5-4,-2 4-4,-1-3-11,5 0-68,1-6-69,3-10-126,-1-10-285</inkml:trace>
  <inkml:trace contextRef="#ctx0" brushRef="#br0" timeOffset="104470.4691">12051 7771 141,'0'0'761,"0"0"-610,0 0 5,0 0-34,0 0-56,0 0-33,-67-51-18,40 55-8,6 12 3,2 4 1,-2 1-8,12 5 0,6-3-3,3 0 1,0-4-2,17-5-3,11-6 0,0-5-6,5-3-1,1 0-6,-12-18 5,1-1 12,-7-8 2,-6-2 5,-3-1 10,-4 2 12,-1 11 3,-2 9 30,0 7 20,0 1-31,0 8-51,0 22-25,-5 12 25,-3 11 2,-1 10-2,-1 7 0,-5 5-3,-6-5-7,-1-4-9,-5-10 1,-3-10 15,-1-10 2,-4-10-5,5-5 6,4-11 7,-2-10 14,8 0-2,2-14 1,9-15-14,9-20-6,10-15-28,27-7-19,11 3-3,4 13-20,-8 16 35,-8 19 11,-2 9 20,-1 0 3,1-1-3,6-1-9,5-3-25,-3-2-21,3-5 0,-5-3-9,-4-7 37,-7 3 26,-9 0 5,-14 2 9,-6 6 54,0 5 5,-6 2 2,-13 6-28,4 5-10,-6 4-10,-4 4-18,4 16 3,-3 6 2,12 3 0,6 1 2,6-1-6,0-3-2,15-5-2,7-4-1,4-5-24,2-5-50,-3-4-103,-2-3-189</inkml:trace>
  <inkml:trace contextRef="#ctx0" brushRef="#br0" timeOffset="106749.7657">12638 7354 775,'0'0'137,"0"0"-23,0 0 12,0 0-8,0 0-55,0 0-23,-23 0 4,3-2-19,-2-3-10,-15 3-3,-11 0-1,-18 1-3,-14-1 2,-14 1-9,-3 1 3,3 0-4,12 0 2,16 0-6,11 6 4,7 3-7,2 4 2,-6 1 4,-10 2 1,-11 1 3,-9-2 0,-4 0-2,3-1-1,-1-2-2,-4 4-2,-6-3-7,-7-2 4,1-1-7,4-1 14,13 1 1,8-3 0,7 3 0,6-1 0,3 8-1,-5 0 1,-5 4 1,-6-1 1,1-3-1,2 0-2,8 4-5,9-6 4,3-1 1,7-1 0,-1-4 0,-2 2 1,-6-2 0,-2 2-1,2 0 0,-4 0 2,-1 0-1,-1 6-1,3-8 1,0 5 0,5-7 2,9 1-2,7-1 2,6-2-3,2 3 0,2 1 1,-1 0 0,-9 4 0,-2 3-1,-14 1 2,1-1-1,-5 2 1,9-1-4,6-2 4,5 1-2,4 0 2,2 4-2,5 1 1,-2 1-2,5-1 2,-2-1 0,-3 2-1,0-1 1,2-2 1,1-3-2,-2 0 0,4 1 0,-5 0 0,2 0 0,-3 2 4,4 1 1,0 3-2,0 4 4,0-1-3,2 8 0,1 2-2,6 3 1,-2 6 5,5 0-5,4-3-1,3 4 2,1-5-3,4-3-1,4-1 0,11-4 3,9 4-1,-2-2 1,8-1-2,0 3 4,2-5-4,6 2-1,7-8 1,1 1 1,9-8-1,5 1-1,0-4 3,2-6-1,6 4 2,0-8-2,8 3 0,-2-5 4,4-4-6,-6 0-2,-2 0 2,3 0 1,3 0-1,6 0-2,0 0 2,2-3 1,4-3 0,0-1-1,-1 0 2,3-3-1,2 1 0,2-2 2,4 0-1,-7-1-2,-7-1-2,-4 1 1,-4-2-2,-5 1 3,3 2 1,-4-1-1,4-2 0,1 1 2,-1-4 0,4 0 0,-7-2 0,4-1-1,-6 0 0,-8 1 0,-2 3-1,-4 1 1,-3 3 0,-3-5-2,0 4 2,0-5-2,4-3-2,6-2 2,0-2 0,-3 3-3,-8-1 3,-5 1 0,-9 5 1,-1-4 0,4 5 1,-4 0-1,-5-1-4,2 0-1,-1-2 4,5 3-1,6-2 3,-1 1-1,1 1 1,-4 1-1,-7 0 1,0 3 4,-8-2-1,-4 1 5,3 1-4,-8 0-1,6 2 0,-6 1-4,4-3 1,4 1-1,-1-2 4,5-1-4,-6-2 1,6 2 0,-6-1-1,1 1 1,-1 0 0,-3-2 1,1 0 3,1-1-5,-2-2-1,3-2 1,-2-7 0,-3 0-1,4-5 0,-5 0 2,1 4 0,-3 4 0,-2 6 0,-2 0 5,-3 2 13,0 5-2,3-5 2,-3 4-3,1-5-9,2-3 1,3-3-7,-3-6 4,-1 3-1,-2 1-1,0 1 7,-3 1 6,0 4 0,0 0 1,0-3-9,-6 1 2,-2-2-2,-2-2-3,2 2 1,1-3-5,-5 2 2,-2-2-1,2 3-1,1-2 1,2 6 1,-2 0-3,2 3 2,2 4-2,-5 1 0,-11 2-6,-13 7-19,-16 3-51,-13 0-93,-16 13-147,-11-4-622</inkml:trace>
  <inkml:trace contextRef="#ctx0" brushRef="#br0" timeOffset="126593.6932">17035 10109 406,'0'0'135,"0"0"-93,0 0 0,0 0 75,0 0-30,0 0-52,0 0 6,0 0 2,0 0-9,0 0-2,0 0-2,0 0 4,0 0 6,0 0-9,0 0-3,0 0-1,0 0-3,0 0-1,0 0 3,0 0-5,-7 0-1,-4 0-13,0-3 3,-4 3 1,0-7-3,-1 4 5,-1 0 2,-2-4-1,0 0 2,-3 2-8,-1-2 8,-3 2-2,-2-1-6,1 0 6,-3 1-6,1 0-7,-7 1 5,0-1-3,-3 0 0,-3 2-3,-1 3 0,-3 0 2,1 0 0,-1 0-2,1 0 0,-1-3 0,1 3 0,-3-1 5,-1-2-4,0 1 4,-3-1-2,5-1-1,3 3 2,3-2-3,2 0 6,3 0-3,-6 0-1,-3-1 4,-7 1-3,-20-1 0,-6 2 4,7 1-1,1-1 6,19 1 1,6-3-3,-7 4-8,1 0 2,5 0-2,6 0 4,5 7-7,6 0 3,-10 5-2,-3 0-1,-7 3 0,-9-1 1,-5-1 1,5 1 5,8-5-3,7 1 0,-5 3-1,0-3 0,0 4 2,3-2 2,3 5-6,-4 5 7,-3 2-8,0 0 10,2 5 4,0 0-12,5 2 1,-4-2 6,5 3 0,4-1-8,3-2 1,-3 3-2,-2 2 1,3 3 0,3 3-1,5 3 1,-1 6 2,6 2-3,0 0 3,9 2-2,6-3-1,5-3 0,3-2 0,0-1-1,9-2 1,10 1 5,14 0-3,3 0 1,6-3 7,10 1-6,-2-4-2,3 1 1,3 2 0,1-2-6,9 0 1,4-3 1,10-1 1,5-1 0,-1-7 0,0 3 2,-7-5 0,3-1 2,0 1-4,2-5 0,-2-3 0,1-5 0,7-1 3,1-5-1,4 2 3,5 0-5,2-7-2,0 3 2,-3 1 1,-6-2 0,-6-1 2,-5 3-3,0-1 3,-3-3-3,-2 0 0,1 0 5,0 0-1,3 0-3,-1-10-1,-4 3-1,-4-4 0,-6 2-1,1-2 3,-6 2-1,4-4 1,7 0-1,-2 1-1,4-5 1,0 2 0,-5-1 3,-6 0-2,-9 2-1,-12-2 0,-9 6 0,-11 0 0,-3 1 0,-11-4 0,-3-4-7,-3-6-59,-16-13-118,-25-11-243</inkml:trace>
  <inkml:trace contextRef="#ctx0" brushRef="#br0" timeOffset="127539.9909">16811 10096 311,'0'0'65,"0"0"4,0 0 17,0 0 15,0 0 29,0 0 0,0-21-28,0 21-39,0 0-18,0 0-8,0 0-6,0 0 6,0 0 9,0 0-6,17 0-15,15-1 8,16 1-4,10 0-11,13 0-5,5 0 6,11 5-3,1 5-10,0-3-1,-11 0 5,-7-4-8,-9 0 4,1 3-5,-3-3 2,-4 2-1,-5 1 0,-7 0 0,-7 2 3,-3 1 2,-4 1 2,1 4 3,2-2 2,-4 5-3,-1 0-7,1 1 4,-4 2-2,1 5 2,5 1 2,0 3-4,1 3 11,1 2-4,-4-1-7,-3 4-1,-4-1 0,-4 3 6,-4 4-4,1 1 0,-8 2-7,4-4 5,-6-1-4,-1 2 0,-1-3 5,-1-1-5,1 0 3,-1 0-2,-1-3 3,0-2-5,0 2-2,-6 1 2,-11-4 0,0 3 5,-2-5-2,-3 2-2,2-4 6,1 0-5,-5 0-1,3-1 3,-3-1-4,-1-2 2,1-1-1,-4 3 7,-8-5-2,-6-2 12,-7 0-11,-9-7 3,-20-1-4,-18-5-5,-22-2-2,-19-5-25,-12 0-84,-1 0-130,4-7-356</inkml:trace>
  <inkml:trace contextRef="#ctx0" brushRef="#br0" timeOffset="129717.9232">14437 10975 630,'0'0'223,"0"0"-86,0 0 8,0 0-24,0 0-55,0 0-25,0 0-13,0 0-12,0-14-8,0 17-7,0 14 9,-6 5 12,-1 5-11,-3 0-6,-4 3 0,0 0-3,3-1 0,2-4-2,1-4 0,4-11 1,2 0-1,2-7 0,0-3 0,0 0 6,0-13 5,9-16 9,8-10-19,0-8 1,-1-3 0,-3-1-1,-1 4 0,-3 9 4,3 6 8,-6 9 21,3 6-1,-5 7-14,-1 7 2,1 3-11,2 0-10,10 17-9,0 5 9,6 11 1,-2 1-1,-6 5 0,-4 3 0,-1-2-3,-9-3 5,0-5-5,0-2 1,0-7-4,-16 1 4,-4-4-1,-9-7 1,-5 0-5,-3-2 4,-9-9-2,-2-2 1,-6-2 4,6-15 0,6-6-8,13-1 8,8 4 0,12 1 1,9 2 0,0 3-1,12-1-2,23 2-3,9 2-1,8 5 4,4 6 0,-4 0-3,-9 0-5,-8 16-96,-3-2-113,-2-4-156,-5-3-494</inkml:trace>
  <inkml:trace contextRef="#ctx0" brushRef="#br0" timeOffset="130100.7957">14911 10998 606,'0'0'132,"0"0"57,0 0-7,0 0-33,0 0-68,0 0 1,13-34-35,-33 34-19,-2 0-13,-4 0 0,6 8 6,4 1-5,8 2-11,4 3-5,4-2-4,0 3 1,12-1 2,14-1-7,7 3 7,1-2-1,0 3-21,-2-5 13,-13 3-2,-5-3 6,-8-5 4,-6 3 2,0-2 1,-6-3 0,-14 1 22,-3 2 3,0-5-16,4-3-4,3 0-6,5 0-51,8-11-81,3-6-167,7-5-226</inkml:trace>
  <inkml:trace contextRef="#ctx0" brushRef="#br0" timeOffset="130460.1038">15288 10955 548,'0'0'227,"0"0"-17,0 0-19,0 0-17,0 0-104,0 0-16,-85-33-18,50 39 9,8 8-12,9 2-12,10 1-21,5 0 0,3-1-3,0 3 1,19-6 2,8 1-2,2 2 3,4-3-7,-1-3 5,-10 1-9,-6-1 8,-4-5 1,-7 2-1,-5-4 2,0 0-1,0-1 2,-19 4 5,-10 0 11,-2-1-12,0-3-5,3-2 0,11 0-57,6 0-53,11-5-93,0-4-173,23-4-425</inkml:trace>
  <inkml:trace contextRef="#ctx0" brushRef="#br0" timeOffset="130768.2919">15531 10955 414,'0'0'458,"0"0"-283,0 0 2,0 0-58,0 0-60,0 0-39,-103 6 6,80 17 1,8 1-19,10-2-7,2 2-2,3-5 0,8-5-5,18-8-6,8-6 2,3 0-4,1-3 14,-10-17 0,-4-6 6,-11-4 6,-8-3 12,-5 0 21,0 7-18,-14 9-21,-7 11-6,-2 6-3,5 0-48,0 15-57,16 2-146,2-6-167</inkml:trace>
  <inkml:trace contextRef="#ctx0" brushRef="#br0" timeOffset="131202.1638">15924 10899 736,'0'0'212,"0"0"1,0 0-41,0 0-69,0 0-35,0 0-14,-22-34-22,2 34-23,-5 10-3,0 7-3,3 2 6,7 1-4,4 1-2,8-1-3,3 0 0,0-4-6,17-3 6,6-6-7,9-5-8,4-2-16,-1-2-19,1-12-10,-4-6-17,-6-2 27,-3-6 31,-4 3 19,-6 0 0,-3 6 4,-6 7 18,0 2 21,-1 6 17,-3 1-10,0 3-9,0 0-20,0 0-17,0 12 5,0 10-9,0 3 13,0 5-8,0-1-4,0 2-1,-3-3-51,-5-4-94,2-7-174,-4-8-360</inkml:trace>
  <inkml:trace contextRef="#ctx0" brushRef="#br0" timeOffset="131376.2167">15947 10604 1155,'0'0'143,"0"0"54,0 0-74,0 0-97,0 0-26,0 0-30,-13 0-43,32 30-85,0 0-180,5 0-265</inkml:trace>
  <inkml:trace contextRef="#ctx0" brushRef="#br0" timeOffset="132042.1831">16395 10880 447,'0'0'528,"0"0"-333,0 0-53,0 0-46,0 0-58,0 0 5,-14-38-11,-2 32-5,1 3 1,-2 3-10,-2 0-6,2 3 0,2 12-10,1 2 3,5 3-5,6 0-2,3 0 2,0-4-8,3-2 5,12 0-13,8-9-6,4-5 3,2 0-11,0-2-2,-2-15 10,-6-2 15,-1-9 7,-9 5 1,0-2 3,-7 4 7,-1 8 12,-3 6 5,0 4 7,0 3-21,0 0-14,0 7-16,0 10 11,-3 3 4,2-3 1,1 0-4,0-3-5,1 0-6,16-4 4,-1-3-8,13-7-1,-2 0 9,8 0-2,0-7-29,-2-17-14,-6-5 13,-2-11 41,-11-9 2,-6-9 0,-7-1 22,-1 1 13,0 8 25,-3 14 3,-1 12 3,-1 14-9,5 10 0,-1 0-46,-6 13-11,0 18-10,0 7 10,2 3 2,2 6-2,3-2-1,0-1 0,0-2-3,5-5-12,9-8-44,-3-2-50,1-8-46,0-5-142,2-11-119</inkml:trace>
  <inkml:trace contextRef="#ctx0" brushRef="#br0" timeOffset="132327.7342">16716 10760 787,'0'0'141,"0"0"-27,0 0-17,0 0-65,0 0-32,0 0 0,82-40-1,-46 34 2,-4-1 0,-2 1 12,-9-1 5,-12 3 59,-4 1 60,-3 2-43,-2 1-37,3 0-38,0 12-17,2 10 18,-2 7-3,1 1-4,-4 4-10,0-1 0,0-4-3,0-2-1,0-1-61,0-6-99,3-7-192,3-10-156</inkml:trace>
  <inkml:trace contextRef="#ctx0" brushRef="#br0" timeOffset="132477.8007">17045 10568 1047,'0'0'125,"0"0"2,0 0-64,0 0-63,0 0-47,0 0-77,15 32-177,15-18-491</inkml:trace>
  <inkml:trace contextRef="#ctx0" brushRef="#br0" timeOffset="133151.4853">17362 10690 755,'0'0'187,"0"0"5,0 0-82,0 0-16,0 0-54,0 0-15,-49-16-14,31 16-2,5 11-5,3 0-4,2 0-2,2 2 1,6 2 0,0-4-5,0-3-4,7-2-15,11-6-13,2 0-4,4 0-1,-3-11 1,1-1 2,-4-7 36,2-1 4,-2-2 4,-3 3 0,2 5 14,-8 5-6,-3 6 1,1 3-13,0 0-4,-2 7 3,-1 12 2,3-2 6,-4-1 6,-1 1-8,2-1 0,1-2-1,3-4-3,-1 3 2,4-6-1,4-1 1,-4-5 0,9-1-2,2-5 3,10-15-4,6-3-6,7-7 6,-1-2 0,-1-1 3,-12 6 30,-10 5 51,-7 2 58,-9 9 2,-3 2-54,-1 9-6,-1-3-20,0 3-23,2 0-27,1 3-9,0 10-2,1 12 21,1 5-2,-2 7 0,0 3-15,1 8-7,-4 3 0,1-1 0,3-4 0,-4-3 0,0-7 0,0-2 0,0-8 0,0-10 0,0-6-48,0-7-67,-14-3-110,-5-15-347</inkml:trace>
  <inkml:trace contextRef="#ctx0" brushRef="#br0" timeOffset="150604.1545">9162 11529 568,'0'0'171,"0"0"3,0 0-20,0 0-8,0 0-54,0 0 7,0 0-21,0-62-41,0 62 3,0 0-21,0 0-18,0 9-1,0 18-3,-6 13 3,-4 2 8,6 5-4,4-6-3,0-6 0,0-6 0,14-5-1,5-8 1,4-8-3,3-8 2,10 0 0,3-11 2,-3-12-1,-4-7-1,-3-6 1,-12-1 1,-4 4 1,-7 0-1,-3 4 2,-3 12 0,0 4 0,0 9 5,0 4 7,0 0-15,0 0-1,0 17-15,-3 7 10,0 8 5,3 1-2,0-3 2,3 0-2,16-5-1,5 0 0,0-9-8,6-7-14,-2-6 5,-1-3 13,0-2 7,-5-15 5,-9-6 1,-2-8 5,-8-5 7,-3-9 2,0 1-3,-17 9-6,4 11-2,-3 8-8,3 9-1,6 7-1,0 0-17,7 3-73,0 14-87,7 3-98,19-7-134</inkml:trace>
  <inkml:trace contextRef="#ctx0" brushRef="#br0" timeOffset="150948.18">10039 11523 669,'0'0'145,"0"0"11,0 0 5,0 0-66,0 0-29,0 0-18,-52-40-17,22 43-3,-2 14-3,6 6-10,3 1-5,7-2-5,10 4-3,6-6-2,0 1 3,6-5-3,13-6 0,11-7 1,-3-3 6,2-3 1,0-14-2,-10-5 6,-2-6 21,-8-5 17,-9-2-1,0 2-25,0 3-11,-3 7-8,-6 9-5,-2 9-2,4 5-31,1 0-87,3 5-96,3 4-187,0-4-399</inkml:trace>
  <inkml:trace contextRef="#ctx0" brushRef="#br0" timeOffset="151009.7997">10039 11523 670</inkml:trace>
  <inkml:trace contextRef="#ctx0" brushRef="#br0" timeOffset="151263.7115">10039 11523 670,'107'-87'219,"-94"78"-75,7 1-7,5 6-23,5 2-64,3 0-15,-4 8-7,0 10-26,-4 3 4,-5 5-4,-8 1-2,-4-4 3,-8-1-3,0 1 2,-1-10 0,-11 1 2,2-8 1,1-6 9,-1 0-1,2-6 21,2-17 0,6-11-12,0 2-15,0-1-3,14 10-4,5 3-5,0 6 4,1 3-8,2 6-27,-1 2-52,0 3-85,6 0-104,-7-4-97</inkml:trace>
  <inkml:trace contextRef="#ctx0" brushRef="#br0" timeOffset="151473.3019">10588 11301 897,'0'0'173,"0"0"39,0 0-43,0 0-54,0 0-25,0 0-40,-6-46-42,12 56-2,7 12-5,0 5 14,-3 3-10,0 4-4,-4 2 3,0 0-4,-3-3-3,-3 1-67,0-8-107,0-4-94,4-12-223</inkml:trace>
  <inkml:trace contextRef="#ctx0" brushRef="#br0" timeOffset="151757.3603">10837 11292 307,'0'0'550,"0"0"-374,0 0 10,0 0-50,0 0-99,0 0-32,4 22 47,-20 2 2,-8 2 1,-1-5-19,-3-1-10,5-8-2,6-4 12,10-6 4,4-2-5,3 0 7,0 0-5,0 0-4,0 0-15,0 3-17,14 3 2,16 11-3,8 3 0,4 7 0,-6 3-51,-1 5-119,2-5-177,-5-7-572</inkml:trace>
  <inkml:trace contextRef="#ctx0" brushRef="#br0" timeOffset="152499.8787">11494 11215 553,'0'0'207,"0"0"-62,0 0-48,0 0 1,0 0-46,0 0-40,-4 17 17,18-1 41,7-4-23,7-3 7,4-1-29,4-6-2,6-2-6,-3 0-6,-3-7-7,-8-10-3,-1-6 2,-14 0-2,-6-4 0,-7-2 5,0-2-3,-14 2 3,-9 3-1,1 6-3,-6 8 17,10 4 20,0 4-7,-3 4-4,5 0-11,-6 12-4,2 7 1,0 11-5,5 3 3,8 3 5,3 4-7,4-1-3,0 1-2,4-1 1,2 1-3,-2 2-2,-1 1 0,-3 1 0,0-1 1,0-1-1,-4-1-1,-9-5-2,1-7-3,-2-2-50,0-4-72,3-7-66,-2-9-195</inkml:trace>
  <inkml:trace contextRef="#ctx0" brushRef="#br0" timeOffset="152680.5903">11312 11565 941,'0'0'85,"0"0"24,83-36 19,-27 21-58,10 1-47,2 0-14,2 1-9,0 1-44,-2-5-110,-4 0-107,-8 0-109</inkml:trace>
  <inkml:trace contextRef="#ctx0" brushRef="#br0" timeOffset="153222.2263">12066 11330 446,'0'0'185,"0"0"0,0 0 6,0 0-38,0 0-57,0 0-45,-42-33-3,18 33-13,5 0-5,-5 8-14,10 8-6,4 1-4,6 3-4,4-3-2,4 1 0,18-4 0,10-8 0,8-6 2,-4 0 4,-5-6-4,-7-13 3,-9-1 5,-8-4 6,-7-2 23,0 2-27,0 2-12,-4 10-1,-2 4-20,4 5-35,2 3-47,0 0-73,3 0-66,14 0 78,4-3 156,-2-4 8,5 3 19,1-2 70,1 3 21,8-1-18,-3 4-7,8 0-20,4 0-29,3 17-10,-4 6-3,-7 0-3,-10 6-19,-13-2-1,-9-4 0,-3 3 0,-24-6 3,-4-3 20,-8-5 13,0-4 5,16-8 6,4 0-3,13-8 22,3-18 12,13-16-72,20-8-6,10 1-5,7 3-18,-2 12-29,-7 7-24,-6 15-19,-12 2-153,-4 6-237</inkml:trace>
  <inkml:trace contextRef="#ctx0" brushRef="#br0" timeOffset="154248.7851">11775 10764 39,'0'0'203,"0"0"-183,0 0 35,0 0 103,0 0-57,0 0-50,1 3-32,-4-1-19,-4 3-9,2-5-100,1 2-164</inkml:trace>
  <inkml:trace contextRef="#ctx0" brushRef="#br0" timeOffset="154757.7743">11775 10764 32,'24'-21'512,"-27"21"-469,0 0 76,-3 0 2,0-3-77,-9 3-23,0 0-8,-11 0-11,0 4 0,-7 6-1,3 0-1,-4 0-12,-3-2-52,-3-4-38,3 3 1,0-1 19,-1 0-38,2 5-3,0-5-15,3 4 125,2-3 13,1 0 67,3 0-2,1 0-29,0-4-20,2 2-3,-3-2 6,2 1 26,-2 1-19,-2-3 7,3 4 23,-7-2-8,1 3-5,3-1 21,0-2-28,3 1-18,-4 3-11,-3-2-6,2 1-1,-2-3-14,-2-1 3,4-3-8,0 2-62,-2 2 25,-3 0 55,1 2 0,-1 0 1,0 2-2,3-3 2,2-1-76,-5 0-122</inkml:trace>
  <inkml:trace contextRef="#ctx0" brushRef="#br0" timeOffset="155297.4179">9751 11064 204,'0'0'83,"0"0"-77,0 0-4,0 0 2,-94 43 1,67-31-4,-8 3 13,2-3 39,-3 2-17,0-2-31,0-2-3,8-3 0,1 0-2,-2-3 0,0 6-9,-1-1-40,-5 1-9,3 4 13,2-5-22,-3 1 52,2 0 14,-3-3 2,-1 3-2,-5-1-11,1 1-76,-5 0 84,1 2 4,5-1 32,2-1 85,6 3-39,8 3-14,-1 1-28,10 5-25,-3 3-1,-1 2-8,-2 2-1,-4 1 1,-2 5 0,-5 5 0,-3-1 0,7 5-1,6 2 7,10 0 25,8 3-10,2 2-9,0 2-12,2 0-2,8 0-18,8-2-51,4-1-40,10-6-117</inkml:trace>
  <inkml:trace contextRef="#ctx0" brushRef="#br0" timeOffset="156154.8659">11319 10888 68,'0'0'326,"0"0"-317,0 0-6,101-8-2,-53 8-1,7 0-35,-6 0-69</inkml:trace>
  <inkml:trace contextRef="#ctx0" brushRef="#br0" timeOffset="156386.3772">12367 10789 153,'0'0'107,"0"0"-55,0 0 5,91 23-29,-64-13-12,-2 4-12,-2 1-4,-7-1-7,1 3 5,-7-5-15,-4 3-34,-6-2-179</inkml:trace>
  <inkml:trace contextRef="#ctx0" brushRef="#br0" timeOffset="160248.1329">9276 11318 270,'0'0'29,"0"0"42,0 0-11,111-26-8,-69 13-15,7-1-15,2 1-5,7 0-6,-2 0 20,-1-1-9,-5 2-14,-6 1-6,1-2-2,-3 2 3,-2-1-3,5 2-3,4 1-4,5-2 5,6 2 2,-2 2-2,-5-3 1,2 0 1,0-4 1,9-5 0,2 1-2,11-4 1,-1 0-39,-9 2-24,-6 3-15,-10 6-14,-11 2 67,-3 2 25,-2 1 18,1-2 8,0 3 23,2-3-20,2-1-25,2-1-4,6 0 0,2 1-17,0-1-24,0 0 20,3 0 8,-8 3 13,-7 0 2,-2 1 8,-3-2 29,3 2 8,1 0 13,9-8-15,11 4-20,-6-2-22,1 2-3,-6 3 0,-7-1 0,-7 2 1,-2 0 1,2 0-2,-4-1 0,-1 4 0,0 0 2,-5 3-2,6-3 0,2 3 1,9-4 3,0 0-4,0 1 0,-3 1 0,-10-2-6,-3 0 6,-7 4 0,-2-1 0,1-1 3,-2 2 2,-1-3 2,2 3 12,2 0-5,4 0 0,3 0-4,1 0 13,3 0-14,-2 0-7,2 3-1,-5 4-1,-8-1-1,-8 3-8,-3-1-22,-3 1-18,0-2 39,0 3 0,0-3 8,0 0-3,0-2-13,0 0-20,0-2-13,0 4 17,0-2 32,2 2-1,0 0-33,-2-1-18,0 1-14,0-1 28,0-3 30,0 2 5,0-5 5,0 0 0,-2 0 4,2 0 38,0 0 34,0 0 12,0 0 22,-2 0-23,2 0-21,0 0 28,0 3-20,0 0-30,0 0-24,0 0 40,5 4-12,0-4-13,2-2-12,-5-1 3,-2 0-5,0 0 12,0 3 9,0 0-11,3 4 18,2 0-20,2 1-2,-1 2-9,0 1-5,3 1-2,1 3-3,4 4-5,-1-3 4,-1 7-6,5-1 7,2 3-1,1 1-7,3 1 2,-4-1 0,4 4-2,-8-2 4,3 1-3,-6 0-1,-5-6 0,-1 0 0,-2-1 0,-2-3 0,-2-7-1,0 1-31,-19-6-144,-11-5-262</inkml:trace>
  <inkml:trace contextRef="#ctx0" brushRef="#br0" timeOffset="162541.2925">9387 11351 519,'0'0'99,"0"0"-66,0 0 55,0 0 4,0 0-54,0 0-8,-71 0 12,48 0-8,-7 0 1,0 0 10,-1 0 1,-6 0-4,1 0-11,-7 0-7,-2 4 7,-3 2-21,-1 1-1,1 3 3,5 2-7,5 1 3,3 1-7,2 5 2,3 1 6,-2 4-9,6-4 7,-3 3 1,3 0-7,-7 0 3,1 3 4,0-3 1,2 5 6,1 2-9,6-1 1,1 3-2,5 4-3,1 2 2,-3 1-1,5 7 3,5-3 3,0-1-6,2 2 4,7-1-5,0-4 0,0-3 0,13 5 2,-1-4-4,2-1 5,2 0-5,0-3 0,3-1 0,7-2 0,4-4 1,2-2 2,10-4-3,0-3 2,10-5 2,0 2-1,10-4-2,9 0 0,3-3 2,6-5-3,-3-2 1,7 0-2,6 0 1,1-12 0,1 0 1,-4 3 0,-3 1-1,-6 0 0,3-1 1,0 1-1,-1-1-1,1-2 1,-5 1 4,1-2-2,-2 2-4,0-5-1,0 3 2,0-5 1,1 4-4,-3-3 4,-9 3 0,-4 3 0,-3-1 0,1 2 0,-7 2 3,7-3-2,0 0-1,2 1 0,-3-1 2,-2 0 1,3 0-3,-5-2 1,-2 3 0,2 1-2,-1-3 3,-6 1-3,1 1 1,-3-2 0,0 2-2,-2-1-1,5 0 3,-3 0 0,3 1 2,-1-2-2,1 2 0,-5-3 1,-1 3-1,-3-1 0,-3 0 0,-1 3 0,2-3 2,-1 1-2,2-5 0,4 1 1,1 4-2,-1-4 1,-3 1 0,-4 0 1,-5 2 2,-4 1-3,0-5 9,2 4-4,1-3 5,2-3-4,4-1-1,-2 0-3,5 0 0,-4-1-3,-3 4 2,-5 2-1,-9 1 1,-7 5-1,-3-2 10,-1 2 16,0-5-15,8-2-2,-2 1-4,0-5-4,6 0 0,1-2-1,-6 2 0,1-2-2,-2 5 5,-7-3-1,0-2 4,-2 0-2,0-5 4,3-2 1,-3-1-1,0 4 0,-2 2 7,3 1 7,-4-2 5,0 3-8,0-4 8,0 3-6,-5-7 0,0 4-4,2-5-6,2-3 3,1-5-6,0-1-7,0 7-1,0 7 1,0 7 0,-12 2-1,-7 4-6,-21 4-28,-26-1-125,-25-3-202</inkml:trace>
  <inkml:trace contextRef="#ctx0" brushRef="#br0" timeOffset="166469.8837">19351 10464 525,'0'0'99,"0"0"-6,0 0 60,0 0-27,0 0-33,0 0-15,0 0 6,35-25-24,-35 25-8,0-3-13,0 3-17,0 0 2,0 0 0,0 0-4,0 0 3,0 0 7,0 0-2,-4 0-7,-17 0-4,-9 0-4,-9 0 1,-3 8-4,-3 1 7,-2-1-10,-6 0 1,-7 1-2,-1-1-5,-5 1-1,-2 1 0,3 0-2,9-3 2,6-1 0,13-2 2,6-4-2,7 3 0,5-3 1,2 0 2,1 0-2,4 0 2,0 0 3,4 0 1,2 0 0,2 0-4,-3 0 1,3 0-2,2 0 0,2 0-3,0 0 1,0 0-3,0 0-8,0 0-8,0 0-18,0 0-15,0 0-38,0 0-29,0 0-76,0 0-114,0 0-338</inkml:trace>
  <inkml:trace contextRef="#ctx0" brushRef="#br0" timeOffset="166843.9517">18662 10389 753,'0'0'152,"0"0"-64,0 0 65,0 0-16,0 0-79,0 0-17,0-9-7,0 9 0,0 3-8,-3 10-1,-18 5 58,0 1-31,-8 1-10,-1 0-6,2-1-3,1-6-4,8-3-8,9-3 1,3-1 1,7-5-11,0-1 2,0 0 0,0 2 8,10 2-8,15 9-6,14 1 23,8 6-10,0 2-16,-8 5-5,-4 2-4,-8 4-70,-6 1-90,-6-1-181,-11-7-427</inkml:trace>
  <inkml:trace contextRef="#ctx0" brushRef="#br0" timeOffset="174712.2446">12897 11269 271,'0'0'132,"0"0"-39,0 0-1,0 0 44,0 0-14,0 0-36,0 0-8,3-4-9,-3 4-15,0 0-14,4-3 3,-4 3-2,0 0-11,0 0-5,0 0-3,0 0-5,0 0-5,3 0-1,7 0-7,13 0-1,11 0 22,17 0-6,13 0-9,11-7-5,11-2 1,8-5-4,8 1-1,-4 3 0,-8-3-1,-12-1 0,-10 3 2,-16 0-1,-9 2-1,-10 1 0,-14 4 2,-6 1-2,-3 1 0,-5 2 0,-5 0 0,4-2 1,-4 2-2,0 0 0,0 0-4,0 0-55,-24 0-107,-3 4-65,-10 0-227</inkml:trace>
  <inkml:trace contextRef="#ctx0" brushRef="#br0" timeOffset="175167.4185">13450 11146 548,'0'0'66,"0"0"66,0 0 48,0 0-44,0 0-34,0 0 4,-7 0-12,7 0-23,0 0-13,-3 0-7,3 0-9,0 0-11,0 0-9,0 0-6,0 0-1,0 0 1,0 0-3,0 0-7,3 0-1,10 0-1,-1 0 16,9 0 20,-9 5-17,-1 0-9,-5-2 3,-3 0-2,-3-2-2,0-1-7,0 2 3,-6 12-6,-20 3 0,-10 6-6,-10 7-24,-6 0-179,1-8-317</inkml:trace>
  <inkml:trace contextRef="#ctx0" brushRef="#br0" timeOffset="210896.501">8885 4874 585,'0'0'110,"0"0"-101,0 0 82,0 0 39,-116-24-59,70 22-21,-9 2 13,-12 0-2,-9 0-17,-8 0-10,-7 0-5,-7 0-10,-8 0-13,-9 0-1,-5 0-3,3 0-1,11 0 8,12 0 10,21 0 9,11 0-7,8 0-14,3 0-4,2 2-1,7 3 2,12-2 8,4 2-4,9-1-2,5-1-5,6-2 0,6 0-1,0-1-7,0 0-20,0 0-64,0 0-101,6 0-158,9-2-147</inkml:trace>
  <inkml:trace contextRef="#ctx0" brushRef="#br0" timeOffset="211188.3915">7580 4797 816,'0'0'266,"0"0"-214,0 0-20,0 0 125,0 0-51,0 0-82,-84 41-8,36-16 11,-4-2-3,4-3 7,2-3 0,10-3 1,6-2-6,11-4 2,13-1-9,6-1-12,0 3 4,22 7-6,23 4 7,16 4 6,15 1-18,2 6-8,2-1-100,-8 0-221,-14-3-474</inkml:trace>
  <inkml:trace contextRef="#ctx0" brushRef="#br0" timeOffset="212199.5289">5005 4702 829,'0'0'466,"0"0"-410,0 0 13,0 0 70,0 0-53,0 0-60,0-4-18,0 27-4,0 11 17,0 4 17,0 0-11,0-2-1,-3-4-12,0-3-5,3-7-3,-3-2-4,3-6-1,0-6-1,0-5-3,0-3-16,0 0-4,0-7 16,0-22 6,0-14-6,0-6 0,0-4 7,3 11 0,0 2 0,0 8 28,4 3-7,-1 6 1,0 6-2,0 9-4,-3 5 2,6 3-15,-1 0-3,11 13-7,8 13 6,4 6-1,-1 4 2,-3 0 0,1-3 0,-7-5-3,-4-11-2,-3-8 0,-7-4 2,-3-5 1,2 0 2,7-21 10,4-17 5,5-16-5,-4-2-2,-3 5 1,-10 9-6,0 16-3,-5 9 3,0 5-3,0 7-14,0 5-36,0 0-81,0 2-122,0 13-132,0 0-37</inkml:trace>
  <inkml:trace contextRef="#ctx0" brushRef="#br0" timeOffset="212530.1503">5585 4587 771,'0'0'232,"0"0"-114,0 0 124,0 0-89,0 0-50,0 0-31,0-20-34,-15 26-38,-4 13 0,-4 7 0,4 4-1,6-2 1,11 1-1,2-4-5,0-6 1,15-2-4,10-8 1,5-7 5,0-2 6,1-9-3,-7-13 7,-9-4 1,-7-6 21,-8-4-9,0 1-3,-2 4-10,-13 7-7,2 7-4,-1 7-2,5 3-42,2 3-72,7 1-91,0-1-165,0-4-380</inkml:trace>
  <inkml:trace contextRef="#ctx0" brushRef="#br0" timeOffset="212838.0599">5752 4421 927,'0'0'231,"0"0"-89,0 0 16,0 0-51,0 0-67,0 0-25,0 4-15,0 17 0,3 6 19,3 3-4,4-4-9,1-2-4,8-4 1,0-6-3,7-8 3,1-3 5,-2-3 4,-1-3 3,-9-11 17,1-9 14,-5-7 3,-8 0-9,-3 0-20,0 7-11,0 8-9,-11 7 0,-2 2-24,4 6-63,-1 0-88,4 0-163,1-3-286</inkml:trace>
  <inkml:trace contextRef="#ctx0" brushRef="#br0" timeOffset="213197.716">6016 4279 879,'0'0'218,"0"0"-64,0 0 9,0 0-54,0 0-55,0 0-21,76 20-2,-55 6 6,-3 1-24,0 0-6,-6-1-1,-2-6-3,-4-4 0,-3-6-3,0-3 1,-3-6-1,0-1 2,3 0 8,-3-11 21,4-20 33,7-12-56,4-6-5,2 6-2,5 7 0,-3 14 2,-9 10 3,4 9 8,-2 3-2,5 0-10,3 17-1,-2 6 0,2 7-1,-1 2-5,2 2-37,4-1-30,1-3-141,0-7-145,-3-11-349</inkml:trace>
  <inkml:trace contextRef="#ctx0" brushRef="#br0" timeOffset="214159.319">6684 3887 481,'0'0'127,"0"0"-58,0 0 15,0 0-1,0 0-22,0 0 0,6-2-6,-6 2-6,0-2 3,0 2-7,0 0 13,0-1 22,0-1 0,0 0-6,0-4-7,0-3-21,0-4-30,0 0-2,-3 0 27,-3-1-18,-1 2 10,1 5 9,0-3-13,3 5-15,0 0-5,-1 2 4,3 2-9,-2-2-2,1 3-1,2 0-1,0 0-21,-5 0-55,-4 0-75,-13 3-33,-5 9-166,-3 0-120</inkml:trace>
  <inkml:trace contextRef="#ctx0" brushRef="#br0" timeOffset="226196.0611">6671 3828 561,'0'0'47,"0"0"61,0 0 13,0 0-51,0 0 3,0 0-9,0 0-12,10-40-23,-10 40 1,0 0-2,0 0 4,0 0 9,0 0 1,0 0 6,0 0-11,0 0-4,0 0-2,0 0-8,0-3-2,-7 2-4,-5-2-15,-4 2-1,-4 1 0,-6 0-1,2 0 0,-6 0 2,6 0 1,1 0-3,0 0 1,2 0-1,0 0 0,1 0 1,-5 0-1,-9 0 0,-1 0-2,-4 3 0,1-2 2,-1 0 0,-4-1 0,1 3 2,-3-3-2,5 0-1,4 0 1,5 0 1,1 0 0,-4 3-1,1 2 1,-10 4-1,1 0-3,0 1 3,1 0 3,6-1-3,2 3-1,-1-1 0,-2 3 1,-7 2 0,-6 0 0,4-2 1,3 1 0,6-3 0,5-2 2,-2-1-3,-2 3 0,0 0 2,-7 1-1,-4 1-1,2 0 0,6-3-2,5 3 2,-1 2 0,-1 2 0,3 0-3,2 2 1,5-4 2,2-3 0,4 2 1,1-4-1,3 0 0,-1 1 1,2-3 5,-2 0 1,4-1-4,-2-2-2,1 2 6,1 0-7,-1-1 4,-1 0 1,5 1-1,-1-5 0,4 1-4,2-1 2,2-2 1,-2 2-2,4-3 10,0 0 6,0 0 11,-1 0-8,1 0-19,0 0-1,0-7-28,0 0-83,0-1-67,0 2-256</inkml:trace>
  <inkml:trace contextRef="#ctx0" brushRef="#br0" timeOffset="232096.022">6259 3817 413,'0'0'142,"0"0"-58,0 0 54,0 0-18,0 0-21,0 0-20,0 0 1,0 0-8,0-3-16,-4 0-16,-11 2-10,-6 1-17,-9 0-9,-1 0 1,-8 0 12,0 0-5,-1 3 8,1 1 1,-2 3-6,-6 1-5,4 2-2,-8 3-5,-1 1 7,1 2-7,-4 1 2,-4 2 1,-3 2-2,-8 1-1,-9 5 1,-6-4 6,-3 2-4,6 0 1,3-2 17,10 0-6,5 4-10,0 3-8,-3 5 4,-3 5 0,1 4-1,2 3 7,3-1 10,9 2-13,4 0-4,-1 5-2,4 5-1,2 4 4,10 3-4,11 2 2,1 1 0,5 1-1,5 3 0,5 2 0,9-2 0,0-2 3,2-4-4,23-8-2,6-4 2,11-4 0,7-7 1,11-1-1,10-6 0,12-2 0,11-10 4,11-9 1,8-8-1,10-7 2,8 0-3,7-13 3,6-12-5,-7-4-1,-3-7 1,-2 3 1,-15-3-2,-5-1 3,-14 4 1,-9-1 1,-3-4-1,3-2 3,-1-2-3,3-3 0,-5 0-4,-10 1 0,-5 1 0,-6 2 4,-3 0 2,-4 4 5,-4-6 0,0-1-8,-1-6 6,-2-9-4,6 1 2,2-6-3,-3 3-1,-4 7 1,-13 1 0,-6 4 4,-21 3 25,-4 3-7,-7 0-2,-3 1-4,-21-6-6,-19-3-6,-9-2-8,-10-3 2,3 3-2,2 5 8,2 4-8,0 7 0,2 8-3,0 6-4,2 6-31,-4 11-73,-3 6-121,-4 0-316</inkml:trace>
  <inkml:trace contextRef="#ctx0" brushRef="#br0" timeOffset="236283.3293">8496 12005 415,'0'0'196,"0"0"-93,0 0 4,0 0 10,0 0 9,0 0-23,0 0-12,0 0-9,-7-7-20,-8 7-12,-17 0-22,-15 3-8,-20 11 6,-21 2 8,-23 1 5,-18 3-7,-27-1-6,-20 4-11,-16 1 5,-21 2-12,1 4-2,5 1 3,25-2 0,36-3 1,41 0 3,41-9-10,27-4-3,25-9-6,9-4-7,3 0-8,0 0-43,3 3-39,16-3-35,4 0-85,8 0-228</inkml:trace>
  <inkml:trace contextRef="#ctx0" brushRef="#br0" timeOffset="236951.578">4535 12240 267,'0'0'552,"0"0"-460,0 0 67,0 0-4,0 0-28,0 0-58,-12-31-29,12 31-11,0 0-9,0 0-10,7 9-5,7 13 9,2 7 5,4 7-4,-2 3-5,2 0-7,0-1 0,-1-4-3,5-8 2,-7-3 1,2-11-3,-7-5 4,1-7 3,-1 0 13,6-15 42,3-16 0,3-15-25,1-10-6,-1-7-12,0 1-10,-3 8-6,-2 12 0,-7 11-3,-4 12-1,-4 9 1,-4 8-6,0 2-34,0 0-76,0 12-111,-11 7-53,4 1-178</inkml:trace>
  <inkml:trace contextRef="#ctx0" brushRef="#br0" timeOffset="241424.2078">5209 12388 711,'0'0'45,"0"0"61,0 0-21,0 0-39,0 0-35,0 0-6,0 0 7,0 0 0,21 7 5,-3-7 19,1 0-7,5 0-6,-4-12 1,-4 0 0,-4-4 10,-2 5 7,-10-1 4,0-1-4,0 4-4,-10 1-8,-15 2-2,-1 6 2,-7 0-10,2 6 0,-3 11 3,8 0-3,1 5-6,4 3-1,6 0 1,8-2-8,4 4-1,3-5-4,0-5 1,16-3-1,11-4-3,4-5-1,8-5-1,5 0-56,3-12-53,2-11-161,-7-4-216</inkml:trace>
  <inkml:trace contextRef="#ctx0" brushRef="#br0" timeOffset="241723.9702">5421 12252 892,'0'0'112,"0"0"71,0 0-22,0 0-65,0 0-53,0 0-32,67-39-2,-27 53 4,-1 5 3,-4-3-7,-6 4-6,-11-3-3,-12 0 0,-3-4-1,-3-3 1,0-3 4,0-5 6,-9-2 7,-5 0 21,4-12 0,-3-8-16,10-7-10,3 0-11,3 0-1,19 2-5,5 2 1,9 3-9,-1 4-66,4-1-64,-7 4-172,-2 2-180</inkml:trace>
  <inkml:trace contextRef="#ctx0" brushRef="#br0" timeOffset="242045.9832">5898 12014 847,'0'0'119,"0"0"95,0 0-29,0 0-77,0 0-43,0 0-7,0-6-13,-4 6-16,4 0 1,0 0-7,0 0-3,-2 0-12,2 0-6,0 0 0,0 0-2,0 0-1,0 0 0,0 0 0,0 0 1,-4 0 0,4 0-2,0 0 1,0 0 1,0 0-3,0 0-8,0 0-48,-3 0-53,-3 3-61,0 1-65,-2-1-213</inkml:trace>
  <inkml:trace contextRef="#ctx0" brushRef="#br0" timeOffset="242511.3048">5903 11872 973,'0'0'131,"0"0"95,0 0-43,0 0-76,0 0-76,0 0-27,25 4 0,-10 28 2,2 7 5,2 3-3,-6 4-1,-4-3-1,-6-1-3,2-8-1,-5-4 2,0-8-4,0-2 0,0-9 0,0-2 3,0-8-1,0-1-1,0 0 7,0 0 7,0-17 16,0-9 5,4-7-36,7 3-2,9 6 1,3 4-1,4 3-1,3 5-1,4 9 0,-2 3 0,0 3 1,-5 14 1,-8 5 2,-10 2-2,-9 2 2,0 1 0,-6-5 2,-16-1 1,-8-1 2,-3-2 6,-1-4-8,1-4-3,0-3-33,1-7-125,9-14-131,1-21-492</inkml:trace>
  <inkml:trace contextRef="#ctx0" brushRef="#br0" timeOffset="243117.7886">6353 11592 403,'0'0'153,"0"0"-78,0 0 43,0 0-5,0 0-57,0 0-4,0 0 3,0 0-23,0 0-9,0 0-1,0 0 5,0 0 6,0 0 3,0 0-4,0 0-4,0 0-2,0 0-15,0 0-7,0 0-4,-6 3-30,-7 7-126,-8 3-147,3-2-211</inkml:trace>
  <inkml:trace contextRef="#ctx0" brushRef="#br0" timeOffset="244355.6949">6298 11740 496,'0'0'124,"0"0"-81,0 0 103,0 0-9,0 0-61,0 0-5,12-39 8,-9 34-23,4-1-24,-4-3 6,-3 4 15,1-3-15,-1-1-23,0-2 5,0-2 5,0-4-8,-4 0 6,-12-2-11,-4-1 14,4 1-14,-6 2 12,1 5-13,0-2-1,-3 4-3,-4 0-4,-8 1 0,-13-1-1,-16 0 2,-6-5-4,-11 4 0,0-4 2,3-1 4,10 5 0,8 1-2,9 1-2,9 6 4,7-3-3,3 5 4,-2-2-4,-3-1-1,-2 1 1,-2 3 0,-3 0-1,-1 0-2,1 0-2,-4 0 2,0 10-2,4 0 2,2 1-1,1 4 0,0 5 1,-2 0-1,-3 6-2,-6 1 3,2-1 0,-4 1 2,-1-3-2,1-2 1,0 2 1,3 2-2,1-3 1,-1 6 0,3 1-1,-2 0 0,0 0 0,2 3 2,3-1-1,7-2 0,-1 9-2,1 3 3,0-3-3,9 6 1,5 1-2,10 4 2,9 0 3,0 7-3,3 2 2,0 0 2,0 0-1,3 4 0,0-7 2,12 4 4,15 3-2,6-1-1,1 0-2,7-4-3,3-3 1,4-4-2,1-2 0,6-1 0,1-7 1,6-2 0,5-6 0,8-3 2,1-6-3,4-2 3,-5-5 1,4-4-4,2-5 1,-1-5 2,8-3 2,2 0-1,2-17-4,2 0 1,-3-2-2,-3-3 1,-1-3-1,5-1 2,-7-4-1,-8-3 1,4 4 1,-12 2 0,-2 3-1,-6-2 0,-4 0 0,-2-2 1,-6-1 2,2-6-1,4-9-2,1-5 4,2-4-3,-5 3-1,-8 5 0,-6 4-2,-8 8 1,-1-2 0,-8-1 2,2-5 2,3-7 3,1-10-1,8-7-4,0-6 0,-1 2 0,-6 3-1,-13 6 3,-11 5 9,-5 5 17,-27 4 0,-15 3-17,-13 4-7,-6 3 3,1 1-1,2 6-5,3 3-3,6 0-3,10 6-48,9 3-77,12 7-127,2 3-330</inkml:trace>
  <inkml:trace contextRef="#ctx0" brushRef="#br0" timeOffset="251209.8413">12085 13620 429,'0'0'335,"0"0"-219,0 0 49,0 0 25,0 0-63,0 0-49,0 0-7,6-37 1,-6 37-16,0 0-14,0 0-3,0 0-16,0 0-13,0 0-10,0 14 3,0 12-3,-3 5 8,-3-1 1,1 2-7,0 2 6,-1 1-3,0 2 0,3-8-4,-5-6 1,6-6-2,2-8 1,0-4-1,0-2 0,2-3 0,18 0 4,5 0-2,11-8 9,7-9-6,2-2-2,0 1-3,-11 4 0,-9 1-6,-5 2-28,-4 5-47,-6 0-61,-1-1-89,-5 0-158,-4 4-366</inkml:trace>
  <inkml:trace contextRef="#ctx0" brushRef="#br0" timeOffset="251450.1696">12140 13740 741,'0'0'132,"0"0"63,0 0 21,0 0-80,0 0-73,0 0-7,14-41-16,9 31-22,8 0-9,3 2-4,-2 0-4,0 2-1,-2-1-32,-11 0-92,-3 1-100,-6-5-137,-10 2-170</inkml:trace>
  <inkml:trace contextRef="#ctx0" brushRef="#br0" timeOffset="251643.6353">12136 13580 249,'0'0'491,"0"0"-285,0 0 37,0 0-49,0 0-88,0 0-27,-31-49-39,68 36-24,13-4 6,6 4-5,-5-3-8,-2-1-9,-16 7 0,-8 0-10,-9 8-53,-5 2-71,-5 0-124,-6 0-189</inkml:trace>
  <inkml:trace contextRef="#ctx0" brushRef="#br0" timeOffset="253083.6091">14064 13464 644,'0'0'73,"0"0"110,0 0-21,0 0-30,0 0-45,0 0 3,-14-36-15,14 33-25,0 3-7,0 0-12,0 0-1,0 0-10,-3 0-4,3 0-5,0 0-5,0 0 0,0 0 2,-6 3-8,-2 14 1,-2 5 0,1 2 6,3 3-7,6-1 0,0-5 0,3 1 0,12-6-2,9-7 0,4-7 2,6-2 2,5-2 1,0-17-2,-3-6 0,-8-2-1,-1-6 2,-7 4-1,-5-5-1,-5 7 3,-3 5-1,-4 9-1,-3 5 3,0 5 2,0 3-3,0 0-3,0 3-8,-6 14-5,-1 9 13,4-2-2,3 1 0,3-3-1,17-6-3,9-7-1,2-6 6,5-3 1,1-3 1,-1-14 1,-8-8 3,-5-2 5,-12-5-2,-8-1 13,-3 2 4,-1 4-3,-15 7-8,-1 8-9,1 9-1,1 3-4,0 0-15,5 13-15,8 3-48,2 4-68,17-4-63,21-10-148,11-1-214</inkml:trace>
  <inkml:trace contextRef="#ctx0" brushRef="#br0" timeOffset="253391.7189">14846 13319 573,'0'0'180,"0"0"21,0 0 5,0 0-54,0 0-46,0 0-38,-29-32-17,6 32-29,-6 13-4,2 6-9,4 5 5,8-1-6,9 0-8,6-4 0,0-2-3,9-3 2,10-3-2,10-11 3,1 0 3,-1-5 4,-3-12-2,-7-6 6,-2 1 12,-10-6 7,-1 5-10,-6-2-10,0 8-8,0 7-2,0 4-23,0 6-50,0 0-85,0 0-228,6 0-207</inkml:trace>
  <inkml:trace contextRef="#ctx0" brushRef="#br0" timeOffset="253450.8722">14846 13319 541</inkml:trace>
  <inkml:trace contextRef="#ctx0" brushRef="#br0" timeOffset="253691.2831">14846 13319 541,'112'-45'360,"-111"44"-219,9-1 19,3-1-30,4 3-68,5 0-20,0 3-5,2 9-7,-5 7-15,1-2 12,-7 3-23,-6-4 1,-2-2 3,-5-4-8,0-6 1,0-1 6,0-3-3,0 0 10,0 0 36,0-14 7,0-9-38,0-2-16,0 3-1,7 3-2,10 7-3,1-2 0,6 4-3,1 0-19,5 3-51,1 0-26,-4-3-120,-8 1-254</inkml:trace>
  <inkml:trace contextRef="#ctx0" brushRef="#br0" timeOffset="253909.7118">15349 13058 856,'0'0'153,"0"0"81,0 0-38,0 0-50,0 0-91,0 0-34,-9-22-19,15 41 1,6 7 24,1 1 6,-2 3-10,-3 3-16,-2 0-2,-3-3-2,-1-1-3,-2 1-3,0-7-42,3-3-77,3-7-112,12-10-240</inkml:trace>
  <inkml:trace contextRef="#ctx0" brushRef="#br0" timeOffset="254155.878">15691 13108 909,'0'0'172,"0"0"67,0 0-80,0 0-93,0 0-33,0 0-1,-86 30 4,65-17-4,7 0-6,3-6-8,6-4-1,4 2-8,1-5-4,0 5-5,0-1 0,11 4 2,6 3-2,8-1-3,5-4-58,5-2-87,4-4-79,-7 0-219</inkml:trace>
  <inkml:trace contextRef="#ctx0" brushRef="#br0" timeOffset="254479.8263">15924 13095 563,'0'0'152,"0"0"82,0 0-36,0 0-78,0 0-62,0 0 20,-71 3 0,60 8-32,1 1-25,8 4-9,2-2-8,0-1-3,2-3 1,16 3 0,-6-7-2,4 5 4,-2-5-3,-4 1 0,1-3 0,-4 2-1,-3 4 0,-1-4 1,-3 5 0,0-5-1,0 5 1,-3-5-2,-9 0 1,1-2-1,-1-1-21,-3-3-43,3 0-79,7-10-129,4-13-185</inkml:trace>
  <inkml:trace contextRef="#ctx0" brushRef="#br0" timeOffset="254563.4143">15924 13095 714</inkml:trace>
  <inkml:trace contextRef="#ctx0" brushRef="#br0" timeOffset="254651.9356">15924 13095 714,'89'-86'195,"-61"70"-9,4 6-21,-3-1-54,-5 3-66,-11 7-38,-10-3-7,-3 4-1,0 0-92,-1 5-216,-17 7-58</inkml:trace>
  <inkml:trace contextRef="#ctx0" brushRef="#br0" timeOffset="255941.9456">16889 13022 608,'0'0'148,"0"0"-44,0 0-7,0 0-25,0 0-41,0 0-1,6 1 9,1 5-7,4 1 12,6 0 12,7 3 10,1-8-23,6 1-26,4-3-2,-1 0-11,-4 0 0,-3-10-2,-7-2 0,-9-5-1,-7-5 3,-4-6-2,0-2-2,-15-1 0,-5 1 3,0 6 3,1 4 12,4 4 27,0 6-3,2 6-8,1 4 1,-5 0-16,4 4-9,-3 18-3,-4 9-1,4 4 0,3 5 3,5 4 0,5 2-2,3 0 3,0 0 2,0 3-2,0-6-4,5 1 7,-2-1-9,-1-7-2,3 3-1,-5-9 0,3 1-2,-3-5-19,0-4-80,0-5-69,0-4-137,0-13-185</inkml:trace>
  <inkml:trace contextRef="#ctx0" brushRef="#br0" timeOffset="256542.1389">16766 13372 722,'0'0'258,"0"0"-117,0 0 13,0 0-46,100-78-61,-42 61-11,5 0-20,2 1-15,-4 6-1,-7-3-44,-4 2-88,-2-3-77,-3-3-17,-7 0-38,-4-3 210,-12 3 54,-8-4 15,-6 6 95,-6 1 48,-2 1-5,0 4-32,-4 2-18,-5 4-15,-5 3-32,1 0-21,1 0-13,3 5-6,-3 9-10,5 2-5,5-2 3,2 2-2,0-3-2,0 0-2,12-2 1,3-5 1,-5 0 5,5-4-2,2-2 0,-1 0-1,3-8 4,2-5-6,3 3 3,0-3-2,1 6-1,0 3 1,-1 4-3,-4 0 1,-7 4 0,-2 6-3,-5 6 1,-6-5 3,0-5 1,0-3-1,0 0 13,0-3 28,0 0 38,0-6 17,0-13-36,0-12-53,0-5 0,12-6-7,3-1 0,-1 7-2,-4 12-14,-5 14-30,-4 10-26,1 0-58,1 0-140,-3 10-166</inkml:trace>
  <inkml:trace contextRef="#ctx0" brushRef="#br0" timeOffset="257065.007">18874 12662 395,'0'0'372,"0"0"-203,0 0 47,0 0-79,0 0-23,0 0-41,-33-40-25,7 40-9,-4 4-3,-2 15-11,0 2 1,1 6-1,3 6-14,8 1-5,5 0 1,14-1-4,1-2-2,3-3 7,17-6-6,7-5 7,8-5-7,7-5 2,11-7-4,4 0-9,2 0-85,0-14-121,-10-3-208,-1-5-539</inkml:trace>
  <inkml:trace contextRef="#ctx0" brushRef="#br0" timeOffset="257449.7369">19486 12547 864,'0'0'139,"0"0"69,0 0-61,0 0-63,0 0-43,-104-24 1,73 27-3,-5 11-9,6-1-5,8 4-6,8 0-7,8 1-8,6-1-4,0 3 0,22 1-2,10-2 2,6-3-2,9-2 2,-4-4-8,-4 3 2,-11-2-5,-11-5 11,-8 2 0,-9 0-2,0 1 2,-2 1 2,-19 4 17,-10-1-2,-11 0-1,2-2-10,4-2-6,11 1 0,13-9-39,8-1-118,4-11-168,17-15-708</inkml:trace>
  <inkml:trace contextRef="#ctx0" brushRef="#br0" timeOffset="257793.6204">19937 12484 1055,'0'0'171,"0"0"54,0 0-94,0 0-89,0 0-42,0 0 0,1 52 18,-1-18-9,-3 3 5,-7 1-3,-2 0 1,2-3-2,0-5 2,3-3-8,1-5 10,3-8-14,3 2 3,0-9-1,11-3-1,11-4 4,8 0 4,8-11-4,3-9-1,2 0-1,4 1-3,-3 3-11,-7 5-3,-13 5-64,-10 3-82,-13 2-51,-1 1-133,0-5-453</inkml:trace>
  <inkml:trace contextRef="#ctx0" brushRef="#br0" timeOffset="257990.4102">20019 12679 822,'0'0'182,"0"0"24,0 0-59,0 0-92,0 0-35,0 0-2,28-13 19,2 6 2,0-1-22,2 2-10,1-7-7,0 3-7,-3 0-59,-6-2-94,-7-1-119,-9-4-148</inkml:trace>
  <inkml:trace contextRef="#ctx0" brushRef="#br0" timeOffset="258213.5558">20081 12412 721,'0'0'214,"0"0"9,0 0 12,0 0-104,0 0-83,0 0-29,35-37 1,24 25-11,5 0-3,1-3-6,-7-2 3,-6 0-3,-8 1 0,-15 6 0,-9 3 0,-13 4-4,-7 3-42,0 0-81,-4 10-142,-10 3-142</inkml:trace>
  <inkml:trace contextRef="#ctx0" brushRef="#br0" timeOffset="264268.2425">11380 13537 434,'0'0'39,"0"0"22,0 0 58,0 0-15,0 0-64,0 0-10,0 0 8,0 0-4,101-49 19,-32 30 2,14-5-16,19-2-1,10-1-6,10-2-12,6-1-14,-1 4 0,-3 2-6,-14 1 5,-10 6-5,-15 1 0,-16 6 3,-17-3-3,-13 2 1,-12 5 3,-2 0-3,-6 1 15,-2 0-5,-1 2 5,-4-1-4,-2 2 0,-2-1 3,-5 3 3,-3 0 3,0 0 3,0 0 1,0 0 2,0 0-9,0 0-8,0 0-4,3 3 1,3 6 7,-4 1-2,3 7 15,1 6 3,0 0-9,-3 10 10,-3-1-9,0 12-1,0 3 5,0 11-13,0 2 10,3 2 2,-2 4-5,3 4-6,-4-7-1,2-1-10,2-6 1,-1-9-2,4-7-1,-1-3-1,-3-5 1,0-6-1,-2-2 0,2-10 0,-1-5 0,-2-3-4,0-6-28,0 0-50,-15 0-86,-22-17-230,-17-5-322</inkml:trace>
  <inkml:trace contextRef="#ctx0" brushRef="#br0" timeOffset="265609.672">11395 13626 222,'0'0'67,"0"0"29,0 0-8,0 0-21,0 0-10,0 0-5,-1-6-6,1 6-20,0 0-13,0 0 8,0 0 24,0 0 10,0 0 2,-1 0-6,-1-3 10,2 3-10,-1-3-8,1 3-14,-3 0 8,3-2 3,0 2-16,0-3-1,0 3 3,0 0 9,0 0-1,0 0 0,0 0-2,0 0-11,0 0-6,0 0-9,0 14-3,0 13-2,4 10 16,4 14 4,-2 10 6,2 4 6,-1 1-13,-2-5-3,2-2 10,-4 0-8,4-3 2,0-3-5,-1-1-3,1-2-2,-1-4-4,-3-4-4,4 0 3,-7-7-2,3-6-4,-2-2 3,2-10-2,0-3-1,0-5 0,3-3 1,1-1 0,0-2-1,5 0 1,0-3 3,12 0-1,-1 0 1,12 0-4,3 0 1,12-7 2,6-6-3,9-3 0,2-1-4,6-2 3,-2-2 0,3 1-8,-2 1 2,-1-1-6,-7 7 6,-1 0 3,-8 1 3,-6 4-2,-7 1-4,-6 0-6,-2 1 2,1 2 8,0 2-2,-4-1 1,-1-2-4,-3 3-1,-12 2 6,-1 0-6,-1 0 0,-7 0 4,4 0-1,-6 0-6,4 0 1,2 0 9,4 0 1,-5 0-1,1 0-3,2 0 2,-1 0 1,-2 0-5,1 0 7,0 0 0,7 0 1,-5 0-1,-2 0 1,0 0-1,-5-10 3,-4-7 2,-1-4 2,0-1 9,-1-4 6,-14-4 1,2 1-18,-4 4 3,5 6-7,2 3-1,0 9-11,4 2-69,-2 5-117,0-3-219</inkml:trace>
  <inkml:trace contextRef="#ctx0" brushRef="#br0" timeOffset="267365.2439">18593 12461 848,'0'0'52,"0"0"27,0 0 97,0 0-52,0 0-24,0 0-3,-25-49-9,25 49-14,0 0-24,0 0-10,0 0-10,0 0-12,0 0 4,-3 9-16,-2 8 2,2 12 14,1 8-3,2 12 2,0 7 3,2 6-8,12 8-4,-4-3-5,2 5 0,-2-2 6,4 2-1,-8-5-7,6-2 2,-2-2-4,-3-9 5,0-6-6,-1-4 0,1-11 0,-1-7 0,-1-6 0,-1-10-1,-1-3-1,-2-7 0,-1 0-1,2 0 1,9-7 6,-3-10-5,3-9-1,0 3-25,-5-5-32,-3 3-64,-3 4-125,0-4-157,0-5-462</inkml:trace>
  <inkml:trace contextRef="#ctx0" brushRef="#br0" timeOffset="268819.4697">18727 12431 92,'0'0'76,"0"0"-40,0 0 37,0 0 2,0 0 7,0 0-14,-42 24 0,36-21 5,3-1-5,0-1 7,-1 2-4,0-3-6,2 3-9,1-3 0,1 0-6,0 0-4,0 0-9,0 0-4,0 0-14,21 0 5,19-9-2,24-11-10,21-1 2,15 1 5,10-2-9,3 2-8,2 1 1,-1-1-3,2 0 0,-3 0 0,2 1-2,0-5 2,10 1-2,4 0 2,-4-4 2,-7 8-2,-14-1-1,-17 3 0,-10 3 0,-8 2 2,-10 2-1,-3 3 1,-10 1 0,-4-1 3,-14 3 6,-7-1 5,-5 1 27,-4-3 4,0 4-1,-4-4-9,-4 4 6,-1 3-2,-1 0 3,-2 0-10,0 0-9,0 0-13,3 0-6,3 7-1,4 6 6,0 7 5,7 5 1,-2 5-3,3 7 3,-3 5-2,-4 6 0,-2 4-2,2 7 1,1 5-1,1 1 1,7 5-4,-7 3-8,2-5 1,0-4-2,-2-9 3,-2-4-2,-1-1 0,1-8-1,-2-3 1,-3-5 0,-2-4-1,1-8 1,0 1-2,1-6 1,-3 0 0,-1-4 0,1-4 0,-3 1 0,0-3 0,0-2 1,0 0-2,0 1-1,0-2-2,-9 3 1,-12 2 2,-9-3 1,-7 4-7,-15 1 3,-13 2-3,-16 0-4,-19 1-2,-18 2 6,-12-2-2,-9 1 4,0-1 5,1-1 2,8 3 2,-1 1-4,0 0-6,-1 0 5,-2-2 1,10-5 4,14 2-3,25-7 2,20 2 1,18 3-2,8-3-1,6 3 1,4-1 0,3 1 7,6-1-7,3-1 1,7-2-3,5-3 0,2-3 0,3 0 2,0 0-1,0 0-1,0 0-1,0 0-16,0-3-37,0 0-66,12 0-78,8 3-182,3-7-195</inkml:trace>
  <inkml:trace contextRef="#ctx0" brushRef="#br0" timeOffset="281161.6047">12576 13673 507,'0'0'138,"0"0"-90,0 0 11,0 0 43,0 0-31,0 0-28,0 0-21,15 3-18,9-6 6,10-11-10,12-11-108,-3-16-539</inkml:trace>
  <inkml:trace contextRef="#ctx0" brushRef="#br0" timeOffset="284444.1259">14053 13191 921,'0'0'48,"0"0"7,0 0 95,0 0 10,0 0-30,0 0-36,0 0-35,-16-46-30,16 46-6,0 2-23,0 15 1,0 12 8,4 12 5,-1 8 1,0 14-5,0 7 8,0 8 2,5 8-11,0 1 5,-4 1-5,-2-7 0,-2-12-3,0-10 0,0-9-3,0-8 5,0-8-6,-2-12 2,2-5-2,-1-9-1,1-6 0,0 1 1,0-3 3,0 0 10,0-20-12,0-12-3,0-2-73,-3-1-76,-1 3-93,3 1-169,1-2-267</inkml:trace>
  <inkml:trace contextRef="#ctx0" brushRef="#br0" timeOffset="285981.6468">14111 13132 298,'0'0'76,"0"0"22,0 0 44,0 0-42,0 0-18,0 0-7,-12-11-18,12 11-12,0 0-1,0 0-6,0 0 2,0 0 14,0 0-7,0 0 4,0 0-8,0-3-5,3 3-20,4-3 8,3 0-16,-4 0-8,-5 3-2,1 0-1,1 0 1,-3 0 2,4 0-1,-4 0 3,0 0 0,0 0-1,0 0 4,0 0 1,0 0 5,0 0 0,0 0-5,0 0-1,0 0 2,-4 0-4,-3 0 2,-5 0-6,2 0 4,4 0-2,6-1-1,0 1 1,0 0 6,3-4-7,26 1 0,27-6 12,23-1 0,24-7-9,16-2-3,17-4 1,10-3-3,11-2 0,5 1 0,1 2 2,-11 4-2,-8 1-2,-12 2-2,-11 1-1,-14 0 4,-13 4 1,-16-1 0,-22 4 5,-12 3-4,-16 2-1,-6 1 0,-5-2 5,1-1-4,2 1 4,6 0-3,-1 1-1,1-1 3,-1 2 1,3-5-3,1 2 7,-5 1 3,4-2-5,-7 0 0,3-2-4,-4 3 3,3-3 1,1 3-5,6-1-2,10-1 2,-2 4-2,8 0 0,1 2-3,0 0 3,-6 2 0,-9-2 1,-1 1-1,-11 2 0,6-3 1,-4-2-2,0 2 1,1 1 0,-6 0-1,-3 0-3,-2-1 4,-4 3 0,-3 0 3,-5 0-8,0 0 10,0 0-4,2 0 0,-2 0-1,3-4 0,5 4-2,0 0 5,12-3-4,1 0 1,3 0 0,3 2-3,1-2 5,3 0-2,2-1 1,6 1-1,-4-3 0,7-1 0,0 3 1,-2-2-2,-5 3 3,-10 3-2,-3-4 1,-7 4 0,-2-3 6,0 3-4,-1 0 10,-2 0 16,-3 0-12,3 0 3,-4 0-13,5 13-2,3 10 6,4 13-3,-5 8 5,4 9 6,1 3-11,-4 6 14,-3 4-15,0 4 0,-1 3 3,-4 0-5,1-1 6,2-6-5,-2 1-6,-1-6 5,1-1 0,-3-6-1,2-6 0,-5-2 0,-1-6-4,0-6 4,0-2-2,0-5 2,0-8-4,0-6 3,0-2-1,0-8-1,0 0-2,0-3-1,0 0-57,-14 0-82,-25-15-109,-23-17-514</inkml:trace>
  <inkml:trace contextRef="#ctx0" brushRef="#br0" timeOffset="287225.9729">14075 14231 144,'0'0'92,"0"0"-7,0 0 73,0 0-56,0 0-11,0 0-6,6 10-32,-6-6-21,0 2 9,0 1-8,0 0-7,0 0-9,1-2-5,7 0-5,-2 0-6,3-2 0,8 1 24,5-4-11,6 3-8,2 0-3,3-3-3,7 4 0,1-1-4,5-3 4,3 0-8,0 0 7,-2 0 2,6 0 3,4-6 17,13-5 18,5-2 15,10 1-2,9-5-17,9 3-9,13-2-2,14-1-3,11 0-2,1 1-2,-5-1-14,-1 5 2,-7-2-4,-8 1 2,-3 1-3,-3-2-5,0-2-1,-4-1-5,-6 0-2,-11-3 2,-12 5 7,-6-2 2,-11 3 2,-7 2 0,1-3 1,-7 2 2,0 4-2,-2 2-1,-6 1 6,-5 2-4,-3-3 4,-4 4 0,0-3 2,1-2 4,-4 6-4,1-2-2,-4-2-1,-6 2 2,0 1 10,2 0-4,-4 0 14,5 2 2,2-2-6,3 3-7,-3-2-5,-2 2 6,-2-5-11,-7 5 5,-3-3 11,-2 1-7,-3-1-9,-3 3 5,-3-2-6,0 2-5,0 0 0,0-2-11,-7-1-32,-18-1-70,-16 1-164,-12-4-158</inkml:trace>
  <inkml:trace contextRef="#ctx0" brushRef="#br0" timeOffset="289003.9436">15061 14711 203,'0'0'482,"0"0"-394,0 0 42,0 0 7,0 0-24,0 0-33,0-7-1,0 7 3,0 0-16,0-3-14,0 3-5,0 0-4,0 0-14,0 0-16,0 0-4,3 0-8,0 0-1,3 10 1,3 5 0,4 5 1,1 0-1,0 7 5,0-1-6,1-2 0,-3-1 2,-2-7-2,-1-7 2,-2-4-2,0-2 1,-1-3 0,8-3 6,4-21 7,6-2-7,1-11 11,-4 4-6,-3 3 5,-1 4-11,-8 10-2,-3 3 9,-3 9 1,-2-1-5,-1 5-2,0 0-7,0 0 0,0 0-12,0 0-63,0 0-98,0 0-115,1 2-285</inkml:trace>
  <inkml:trace contextRef="#ctx0" brushRef="#br0" timeOffset="352978.1311">10015 15969 334,'0'0'516,"0"0"-417,0 0 154,0 0-60,0 0-74,0 0-31,0 0-6,0 0-19,-2-14-17,2 14-13,0 0-7,0 0-15,0 0-5,0 0-1,0 7-5,0 14 0,6 5 7,8 10 2,-5 6-5,1 4 6,-4 0-9,-2 1 7,-1 0-2,0-8-3,1-5-2,-4-5 0,3-2 3,-3-10 0,3-8-4,-3-4-2,4-2 2,-4-1 2,0-2 1,0 0-1,3 0-2,-3 0-8,0 0-30,0-7-78,-3-3-266,-4-7-391</inkml:trace>
  <inkml:trace contextRef="#ctx0" brushRef="#br0" timeOffset="353329.8688">10094 16107 622,'0'0'184,"0"0"-57,0 0 107,-29-73-96,24 56-41,3 2-18,-1 1 16,3 4-21,-3 1-3,3-2-20,0-2-6,12 1-34,12-2-4,8 3-6,11 2-1,3 9-2,2 0 2,-2 1-3,-11 15-2,-6 4-1,-16 2 2,-6 6 1,-7-2 3,0 6 5,-17-1 5,-12 1 5,-3 1-8,-4-6-7,0 2-13,8-5-79,7-4-164,18-6-241</inkml:trace>
  <inkml:trace contextRef="#ctx0" brushRef="#br0" timeOffset="353727.3954">10488 16201 824,'0'0'65,"0"0"55,0 0 27,0 0-63,0 0 2,0 0-17,63 12-39,-35-12-2,1 0-15,3 0-6,-6-2-2,0-8-2,-13 0 2,-4 0 6,-1 0 7,-8 1 41,0-3-13,-3 2-17,-14-2 5,-3 4-15,-10 6 2,-6 2-1,2 2-8,-6 15-2,8 8 11,5 0-13,8 1 0,6 1-3,8-1-3,5-4-2,0 0-2,5-5-2,15-3 1,16-3-6,6-8-34,10-3-77,-1 0-156,-1-6-355</inkml:trace>
  <inkml:trace contextRef="#ctx0" brushRef="#br0" timeOffset="354041.6949">10795 16148 960,'0'0'135,"0"0"91,0 0-66,0 0-56,47-78-66,-18 78 2,-4 0-24,7 14-9,-2 6-1,-8 7-5,-1-1 2,-12 1-2,-6-2 0,-3-1 0,-3-3 10,-16-6 8,1-4 8,7-5-7,1-6 8,7 0 6,-1-7 19,4-23-24,0-10-27,4-7-2,18 5-6,-2 9 1,-1 11-3,-3 11-30,1 11-52,5 0-82,-3 4-158,4 8-348</inkml:trace>
  <inkml:trace contextRef="#ctx0" brushRef="#br0" timeOffset="354409.0847">11368 16009 726,'0'0'177,"0"0"59,0 0-41,0 0-68,0 0-49,0 0-11,-36-26-27,9 26-24,2 0 15,-1 9-4,7 4 1,2-3-16,8 1-5,5 1-6,4 1-1,0 4-8,7-1 7,16-2-10,2 1-5,7 3 3,-2-8 5,-4 3 8,-3-2-1,-11-4 2,-5 0-1,-7 1 2,0 4 5,-13 2-1,-16 3 14,-5 2-4,3-5-16,2-1 0,13-6-43,6-7-114,10-3-135,3-18-353</inkml:trace>
  <inkml:trace contextRef="#ctx0" brushRef="#br0" timeOffset="354732.4645">11754 15988 760,'0'0'219,"0"0"-54,0 0 8,0 0-68,-113 4-31,80 11-13,1 5-11,6 1-21,6 1-14,7 2-6,10-5-9,3-4-2,0-3-2,16-4-4,16-8 7,1 0 1,3-11 7,-1-6 3,-11-5 10,-6-1 22,-10 2-4,0-2-12,-7 4-11,-1 5-15,0 4-3,0 8-47,0 2-109,0 0-154,3 0-406</inkml:trace>
  <inkml:trace contextRef="#ctx0" brushRef="#br0" timeOffset="355137.5986">11754 15988 486,'75'-52'464,"-69"44"-345,1 5 93,2 3-95,0 0-47,6 0-14,-6 0-22,0 11-13,-3 5-2,1 1-6,-4 6 1,0 0-2,2-1-7,-5-3 0,3 0-4,3-10 0,1-6-1,2-3 1,9 0 2,6-9 3,9-18 4,7-8-7,5-3 1,4 2-3,-9 7 12,-7 7-2,-15 10 18,-9 3 22,-3 5-8,-3 4-10,-3 0 3,0 0-21,4 8-11,3 9-3,0 11 11,2 2-2,-6 4 1,0-5-5,1 0-4,2 0-2,-1-4 0,2 0-27,-1-2-50,-6-4-155,0-2-617</inkml:trace>
  <inkml:trace contextRef="#ctx0" brushRef="#br0" timeOffset="356269.8613">13152 15625 454,'0'0'134,"0"0"-38,0 0 93,0 0-52,0 0-58,0 0 16,38-26 3,-36 25-17,2-2-19,-2 1 8,-2 2 1,0 0-3,0 0-7,0 0-14,0 0-9,0 0-8,0 0-7,-9 0-4,-20 5-6,-17 20 6,-12 10-12,-10 14-1,3 12 10,7 4-3,12 8-3,16 7 1,20-2-7,10 3-4,34-6-2,18-9-6,20-7-17,16-10-54,6-15-155,-1-20-347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3.8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16849 8035 843,'0'0'39,"0"0"-33,0 0 39,0 0 86,0 0-41,0 0-34,4-10-3,-4 10-3,3 0-7,-3 0-2,0 0-7,0 0 12,0 0 5,0 0 1,0 0-7,0-3 3,0 3-14,0 0-6,0 0-4,4 0-6,-4 0 0,0 0-4,0 0-2,0 0 1,0 0 1,0 0-1,0 0 2,0 0-3,0 0 0,0 0 1,0 0-7,3 0 0,-3 0 2,0 0-2,0 0 2,0 0-2,0-2 2,0 2-2,0 0-2,0 0 1,0 0-2,0 0-1,0 0-2,0 0 1,0 0 1,0 0-2,0 0 1,0 0 1,0 0-1,0 0-1,0 0 2,0 0 0,0 0-2,0 0 0,0 0 0,0 0 0,0 0 2,0 0-2,0 0 0,0 0 0,0 0 1,0 0-1,0 0 0,0 0 1,0 0-1,0 0 0,0 0 0,0 0 0,0 0 0,0 0 0,0 0 0,0 0 2,0 0-2,0 0-3,0 0 3,0 0-1,0 0 0,0 0-16,0 0-25,0 0-36,0 0-82,0 0-145,9 0-301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30.0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15547 3246 801,'0'0'89,"0"0"-73,0 0 98,0 0-14,0 0-67,0 0-19,0 0 16,0 0 14,0-9-2,1 7-3,-1 2 4,0 0-3,0 0-1,0 0-3,0-1-2,0 1-10,0 0-8,0 0-6,2 0-5,-2 0 5,0 0-2,0 0 2,0 0 1,0 0 4,0 0-2,0 0 1,0 0-9,0 0 0,0 0 1,0 0-2,0 0 0,0 0-2,1 0 6,-1 0-6,0 0 6,0 0-2,0 0-5,0 0 7,0 0-1,0 0 1,0 0 1,0 0 0,0 0-2,0 0-1,0 0-2,0 0-1,0 0 0,2 0 0,-2 0 1,0 0 3,0 0-3,0 0 0,0 0 0,0 0-1,0 0-1,0 0 0,0 0 0,0 0-2,0 0-2,0 1-3,0 15-1,0 5 6,-5 6 5,-2 2-4,0 4-1,1 0 4,-3-2-4,-3 3 1,4 0 0,2-1 0,0-3 0,2-6-1,0-6 1,4-4-1,-3-8 0,3-3 0,0 0 0,0-3-6,0 0-40,0-8-32,0-16-60,0-12-228,0-3-266</inkml:trace>
  <inkml:trace contextRef="#ctx0" brushRef="#br0" timeOffset="389.471">15559 3251 610,'0'0'210,"0"0"-167,0 0 98,0 0 1,0 0-66,0 0-14,11-13-3,-11 12-11,7 1-20,-1-2-12,7 2-6,7 0-9,-1 0 5,4 3-2,-4 7 3,0 2-1,-3 3 9,-1 4-1,0 0 1,-2 3-10,0 5 4,-4 3-4,-5 3 6,-1-2-4,0 2 0,-3-5-4,0-2 1,0-5-2,0-4-2,0-3-4,0-8-19,0-2-43,0-3-77,0-1-99,-15 0-161</inkml:trace>
  <inkml:trace contextRef="#ctx0" brushRef="#br0" timeOffset="660.0498">15499 3540 795,'0'0'61,"0"0"19,0 0 62,0 0-103,0 0-18,0 0 10,107-35 9,-71 30-29,-4-2-11,-7 2-11,-5 1-82,-3-2-106,-4-4-137</inkml:trace>
  <inkml:trace contextRef="#ctx0" brushRef="#br0" timeOffset="1057.3395">16070 3179 870,'0'0'128,"0"0"-26,0 0 73,0 0-80,0 0-54,0 0-10,3-6-4,-3 6-9,4 0-2,-4 0-7,6 7 5,-2 9 16,6 4-3,-1 3-6,0 6-9,2 2-2,-5 1 1,-2-1-4,1-1-3,-4-3-1,0-4-3,-1-6 1,0-5-1,0-3-8,0-5-40,0-3-43,0-1-41,-4 0-94,-6-12-226</inkml:trace>
  <inkml:trace contextRef="#ctx0" brushRef="#br0" timeOffset="3997.9899">16284 3098 407,'0'0'112,"0"0"-9,0 0 81,0 0-60,0 0-34,0 0 7,6-4-11,-6 4-6,0 0-10,0 0-28,0 0-8,1 0-10,2 0-8,0 15-2,4 4 18,-3 4-1,-1 2-12,0 4 11,1 0-17,-1 0-2,2 2-4,-2-2-7,1-2 10,-1 0-7,0-6-3,-2-3 1,1-4-1,-1-7 1,-1-2 0,0-2-1,0-3 0,0 0-13,0 0-31,0 0-33,0-11-18,0-6-205,0 0-230</inkml:trace>
  <inkml:trace contextRef="#ctx0" brushRef="#br0" timeOffset="4364.8223">15986 3375 495,'0'0'226,"0"0"-172,0 0 74,0 0-42,0 0-48,0 0-6,53-8-2,-9 1 6,6-5-12,1 2-5,0-4-6,-2 0 1,-4 1-3,-2 0-7,-7 0 3,-7 2-4,-5 2-3,-6 0-7,-4-1-62,-2 2-79,-5 0-91,0 1-206</inkml:trace>
  <inkml:trace contextRef="#ctx0" brushRef="#br0" timeOffset="4911.1711">16569 3192 535,'0'0'405,"0"0"-308,0 0 52,0 0-29,0 0-79,0 0-26,21-7-14,-6 7 8,5 0-2,1 11-7,-2 5 5,1 3 3,-4 4-5,-4 0 5,-2 4 0,-8-6-4,-2 1-1,0-2-3,0-3-1,-10-3-3,-1-4-11,0-4-17,5-4-18,0-2 7,6 0 2,0-16-7,0-7-19,6-7-17,13-1-16,6 1 20,5 3 4,4 2-55,4 4 79,-2 4 28,-3 1 15,-10 4-16,-4 3 24,-6-1 1,-4 3 20,-2 2 47,-3 0 56,-1 3 20,-1 0-18,-1 2-2,-1 0-13,0 0-28,0 0-26,0 0-21,0 0-15,2 9-6,-1 9 8,2 5 14,0 4-16,1 0-7,-1 1-9,-3 0-1,4-2-3,-4-2-10,0-5-49,0-4-62,0-6-112,-7-9-209</inkml:trace>
  <inkml:trace contextRef="#ctx0" brushRef="#br0" timeOffset="5118.2986">16957 2849 1102,'0'0'138,"0"0"-18,0 0 48,0 0-122,0 0-46,0 0-4,-14-43-59,14 43-57,0 0-129,0 9-166,8 1-51</inkml:trace>
  <inkml:trace contextRef="#ctx0" brushRef="#br0" timeOffset="5634.3723">17142 2907 984,'0'0'32,"0"0"5,0 0 74,0 0-67,0 0 4,0 0 12,46 90-24,-34-61-11,-2 2-13,0 5-7,0-1-1,-4 0-2,-3-2 0,2-2-2,-1-7 0,0-3-2,-3-5-1,1-7 1,-2-2-1,1-5-2,-1-1 0,0-1 5,2 0 9,-2 0 10,3-10-5,1-7-13,7-4-1,-2-1 0,3-1-3,1 4 2,1 2-1,3 2 2,0 3-1,7 0-2,-1 5 3,4 3-3,-1 4-2,-7 0 2,0 0-3,-3 9 0,-5 5-3,-5 1 9,-3 2 1,-3 0 6,0-1-3,-1-1 0,-13 0 1,0-2-4,-9 0 6,4-1-7,-7-4-2,3-1-49,-1-5-83,12-2-96,6-7-176</inkml:trace>
  <inkml:trace contextRef="#ctx0" brushRef="#br0" timeOffset="6029.7388">17704 2992 1004,'0'0'86,"0"0"55,0 0-1,0 0-98,0 0-34,0 0-4,6 0 0,-3 13-3,1 7 5,4 3-5,1 2 4,0 2-5,-3-2 0,3-1 0,2-2-1,2-5-21,-3-3-10,0-6-1,1-4-1,4-4-4,-3 0 38,7-4 3,1-14 34,-6-8-2,0-6 8,-2-6-1,-6 1-20,-5 1-17,-1 5 6,0 11 15,0 4-20,0 5-6,0 0-20,-1 3-39,1-1-68,0-1-125,0-3-161</inkml:trace>
  <inkml:trace contextRef="#ctx0" brushRef="#br0" timeOffset="6306.5748">18130 2749 741,'0'0'265,"0"0"-156,0 0 115,0 0-85,0 0-68,0 0-33,8-20-4,-7 20-21,4 1-9,2 13 5,5 6 26,0 4-21,0 6-2,-1 4 1,-4 2-10,1 0 1,-3-1-3,-2-2-1,0-2 0,-3-4-18,2-3-18,-2-2-26,1-2-56,1-6-81,1-5-131,-2-7-168</inkml:trace>
  <inkml:trace contextRef="#ctx0" brushRef="#br0" timeOffset="6526.1523">18120 3006 388,'0'0'598,"0"0"-506,0 0 10,0 0 5,0 0-58,0 0-20,109-50-7,-73 42-11,3-2-6,1-2-5,2 0-47,1-2-112,-9 2-161,-4-2-472</inkml:trace>
  <inkml:trace contextRef="#ctx0" brushRef="#br0" timeOffset="7027.5853">18674 2822 613,'0'0'257,"0"0"-238,0 0 12,0 0-9,0 0 41,0 0-28,56 20-3,-41-15-1,-1-2-1,5-1 21,-1-2-9,0 0-3,1 0-19,-2-3-9,-3-7 4,-2 1 0,-3-2-6,-1 1 3,-7-1-4,-1-2 3,0 2 1,0-1-1,0 2-2,-4 1 9,-7 4-10,1 0-7,-2 4-1,-1 1-5,-7 0 3,-5 10-3,-2 10 5,-2 4 2,0 6 1,2 3 11,6 1-14,6-3-1,10 1-1,5-3 2,2-3-4,19-4 8,6-5 3,3-4 13,7-4 3,6-4 2,9-5-8,8 0 5,-3 0-10,-11 0-12,-15 0 0,-16 0-38,-11 0-22,-4 0-85,-1 0-135,-20 0-297</inkml:trace>
  <inkml:trace contextRef="#ctx0" brushRef="#br0" timeOffset="40502.4655">19360 2677 428,'0'0'159,"0"0"-126,0 0 65,0 0 27,0 0-49,0 0-38,0 0-2,0-12 15,0 12-10,0 0-4,0-2-6,0 2 0,0 0-3,0-3-2,0 3-2,0-3-11,0-1-6,-6-1-5,-2 3-1,-1-1 7,-3 0-7,2 1 4,-5 2-1,3 0-8,-3 0 8,3 0-8,3 0 8,2 2-4,1 6 0,1-1-4,2 5 3,-2-2-1,3 7 1,-1-2-1,1 3 2,2-2 0,0 0 0,0-3 0,0-3-5,0 1 5,2-6-2,8 0 0,4-2 2,5-1 6,2-2 13,-1 0 4,-3 0-11,2 0 0,0 0 0,0 0-5,2 1-2,-8 0-4,2 2 4,-1 3-1,-2 0-4,-1 4 6,-2 1-3,-1 0-1,-4 3-2,1 0 6,-5-1 5,0 1 10,0-2-6,0-2 20,-15 1 19,-6 0-5,-3 0-14,-6-1 1,0 0-11,2-2-11,1-2-11,3-2-3,-1-4-10,0 0-111,-3 0-152,-2-11-528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3:07:46.6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13271 3978 450,'0'0'208,"0"0"-155,0 0 24,0 0 71,0 0-41,0 0-21,6 0-11,-6 0 4,3-7-11,-1-6-38,2-2-20,-3 0 9,1 0 17,-2-6-12,0-2-3,0-4-9,-8-4-9,-5-1 7,-8-6-2,-1-7-5,-11-8 4,-3-2-7,-7 1-5,-4 1 5,-5 6 0,0 5 67,0 5-67,-3 3-2,-3 1 2,-4 0 4,3 0-3,-5 3 0,1-2-1,-1 2-2,-11 0 1,-2-1 1,-5 2-8,-6 2 8,0-2 1,-6 0 4,-6-2-3,3 1-2,3 2-2,-1 1 2,11 6 1,2 2 2,1 4-1,10 2-2,2 5-5,5 4 0,2 0 4,1 4-1,5 0-1,1 0 3,3 0-2,7 0 0,2 0-4,4 2 3,0 3-3,-1 0-2,-2-1 3,1 2 4,5-2 1,-3 3-3,3 1 1,-1-4-2,-2 5-2,-2-3 5,3 1 1,-5-2 1,1 1-1,0 0 0,-4 1-2,-2 0 2,-4-1-3,-4 4 3,1-4 0,2 2 0,2-2-2,-7 0 2,3-1 1,-9 2 0,-2-2-1,-7 0 3,0 0 0,-3-2-1,4 0-2,2-2 0,-6 1 1,0 1 2,-6 2-3,-7 1 0,-1 0-1,-4 2 0,3-2-2,-3 2 1,0-4-3,-3 0 4,5-1-11,-1 0 7,2-1 4,0 1 0,0 2-1,-3-1 0,1 0 1,10-3-4,4 2 2,6-3-1,0 3 4,6-1-1,-5 4 2,1 0-4,-4 5 2,-1-3 0,0 2 1,-3-1 3,0 1-3,13 0 0,1-3 1,18-2 1,5 2 0,14-1-2,1-2 2,5 4-2,1 1 1,0 3-4,0 0 3,-1 0 0,-1 1 0,6-4 0,-1 3 0,-2 0 0,4-3 0,-4 1-1,4 0 2,-6 1-1,1 0 0,0-2 0,-3 1 0,-4 2 0,-11 3 3,-7 0-3,-5 2 0,-6-3 3,8-2-1,-6 2-2,0 3 1,1-2 0,-4 2-1,1-5 5,8 0-4,1-2 0,8 1 1,6-2-1,4 0 0,8 0-1,5-1 4,8-1-6,-1-2 2,7-1-3,-4 0 1,3 0-2,0-1 4,2 2 0,-1-1 0,-4 1 0,1 1 0,3 0 3,-6-2-1,6 0-2,-4 0 0,2 1 0,-4 2 0,0 1 2,-1 1-2,-4 1 2,5 0 0,-5 0-1,9-3 4,-1-2-5,0 1 0,0 4 3,-3 2-3,0 5 0,-4 2 4,4 1-3,-2 2 3,1 0 2,1-3-6,3-2 1,3-3 0,-3-6-1,6-1-1,-5-3 1,4-1 1,1-3-1,0 0 0,0 0 0,0 0 0,0 0 0,0 0-4,0 0-33,0 0-20,0 0-84,0-16-167,-9-4-576</inkml:trace>
  <inkml:trace contextRef="#ctx0" brushRef="#br0" timeOffset="742.7818">5012 3628 721,'0'0'10,"0"0"6,0 0 72,0 0-14,0 0-27,0 0 2,26-39 15,-19 35 16,-4 1-26,-1 2-10,2 0-1,-1-1-11,-3 2 6,0 0-20,0 0-10,0 0 1,0 0-4,0 0 0,0 0-2,0 0-2,0 0 1,0 0-2,0 0 0,0 0 0,0 0 1,0 0 2,0 0 6,0 0 4,0 0 3,0 0-5,3 0-5,-3 0-4,6 9 11,-3 6 12,4 8-7,0 4 5,0 6 8,-1 3-4,1-2-12,-1 2-2,-3-3-7,3-4 4,0-2-6,3-7-4,-3-4 4,-3-6-4,0-2 5,0-5 0,-3-2-4,0-1 3,0 1 2,0-1-5,0 2 3,2-1 0,-2 0-1,4 1 0,-4-2-2,0 0 2,3 0-3,-3 0 9,3 0-3,1 0 7,2 0-6,4 0 4,13 0-4,13 0 8,13 0 3,18-8-9,15-9 1,12-6-10,9-7-1,6-7-15,-6-2-110,-25 0-127,-35 9-495</inkml:trace>
  <inkml:trace contextRef="#ctx0" brushRef="#br0" timeOffset="11183.2313">4808 4942 592,'0'0'87,"0"0"-69,0 0-5,0 0 58,0 0-71,0 0-2,0 0-84,0 0-78,9-6-229</inkml:trace>
  <inkml:trace contextRef="#ctx0" brushRef="#br0" timeOffset="11340.0425">4654 5034 546,'0'0'0,"0"0"-47,0 0-6,0 0-86</inkml:trace>
  <inkml:trace contextRef="#ctx0" brushRef="#br0" timeOffset="11514.1618">4550 5154 237,'0'0'546,"0"0"-546,0 0-28,0 0 13,0 0 11,0 0-176,0 6-44</inkml:trace>
  <inkml:trace contextRef="#ctx0" brushRef="#br0" timeOffset="11686.8115">4520 5472 559,'0'0'37,"0"0"-30,0 0 50,0 0-6,0 0-41,0 0-10,-3 56-21,9-47-77,3-1-186</inkml:trace>
  <inkml:trace contextRef="#ctx0" brushRef="#br0" timeOffset="11844.1893">4560 5767 643,'0'0'223,"0"0"-214,0 0-7,0 0-2,0 0-12,0 0-150,27 0-32</inkml:trace>
  <inkml:trace contextRef="#ctx0" brushRef="#br0" timeOffset="12009.3928">4762 5799 680,'0'0'255,"0"0"-254,0 0-1,0 0 1,0 0-1,83-34-82,-59 24-88,1 8-114</inkml:trace>
  <inkml:trace contextRef="#ctx0" brushRef="#br0" timeOffset="12182.2386">5281 5750 678,'0'0'131,"0"0"-88,0 0 82,0 0-73,0 0-48,0 0-4,70-4-30,-50 4-163,3 0-294</inkml:trace>
  <inkml:trace contextRef="#ctx0" brushRef="#br0" timeOffset="12677.2232">6077 5819 780,'0'0'58,"0"0"-39,0 0 85,0 0-52,0 0-44,0 0-8,-13-10-18,23 9-72,16-2 6,5-3-130,6-1-184</inkml:trace>
  <inkml:trace contextRef="#ctx0" brushRef="#br0" timeOffset="12841.2478">6711 5736 545,'0'0'171,"0"0"-165,0 0-5,84-36 14,-50 28-15,9-1-85,2 3-76,7 3-253</inkml:trace>
  <inkml:trace contextRef="#ctx0" brushRef="#br0" timeOffset="13005.8794">7536 5671 606,'0'0'135,"0"0"-132,0 0-3,0 0 0,0 0-28,97-8-107,-66 6-91</inkml:trace>
  <inkml:trace contextRef="#ctx0" brushRef="#br0" timeOffset="13141.403">8107 5682 293,'0'0'249,"0"0"-249,0 0-11,0 0-99</inkml:trace>
  <inkml:trace contextRef="#ctx0" brushRef="#br0" timeOffset="13305.1816">9044 5663 318,'0'0'393,"0"0"-393,0 0-8,112-12-21,-80 7-173</inkml:trace>
  <inkml:trace contextRef="#ctx0" brushRef="#br0" timeOffset="13502.4194">9830 5712 897,'0'0'222,"0"0"-214,0 0 4,0 0 17,0 0-29,0 0-28,12-16-103,-39 7-387</inkml:trace>
  <inkml:trace contextRef="#ctx0" brushRef="#br0" timeOffset="14041.6856">5976 4916 150,'0'0'232,"0"0"-195,0 0-22,0 0 33,0 0 39,0 0-11,-52-2-18,52 2 32,0 0-9,0 0-13,0-1-29,0 1-34,0 0-5,0 0-24,10 0-74,20 0 3,15 0-60,13-9-43,10 0-218</inkml:trace>
  <inkml:trace contextRef="#ctx0" brushRef="#br0" timeOffset="14222.2003">7126 4802 669,'0'0'50,"0"0"-48,107-14 2,-68 11 2,-3 3-6,-1 0-25,8 0-42,2 2-18,6 4-49,6-2-175</inkml:trace>
  <inkml:trace contextRef="#ctx0" brushRef="#br0" timeOffset="14380.3937">8116 4775 400,'0'0'120,"0"0"-75,0 0 78,0 0-28,0 0-50,98-21-36,-69 16-9,1 2-6,2 3-80,6-3-104,2 3-230</inkml:trace>
  <inkml:trace contextRef="#ctx0" brushRef="#br0" timeOffset="14529.5465">8958 4741 645,'0'0'6,"0"0"14,113-26-40,-64 16 3,9 0-82,5-3-255</inkml:trace>
  <inkml:trace contextRef="#ctx0" brushRef="#br0" timeOffset="14692.9907">10467 4657 617,'0'0'167,"0"0"-157,115-17-20,-63 8-7,3 2-178,-4-1-349</inkml:trace>
  <inkml:trace contextRef="#ctx0" brushRef="#br0" timeOffset="15195.3588">11325 4884 682,'0'0'112,"0"0"-105,0 0 20,0 0 10,0 0-37,0 0-29,40-7 9,12 1-99,12-2-122</inkml:trace>
  <inkml:trace contextRef="#ctx0" brushRef="#br0" timeOffset="15375.4078">12436 4746 830,'0'0'17,"0"0"-12,78-33-5,-40 23 0,5 2-47,5-1-86,4 2 13,-4-1-108</inkml:trace>
  <inkml:trace contextRef="#ctx0" brushRef="#br0" timeOffset="15525.395">13239 4609 519,'0'0'0,"0"0"-74,0 0 65,0 0-100</inkml:trace>
  <inkml:trace contextRef="#ctx0" brushRef="#br0" timeOffset="15714.0578">13708 4630 687,'0'0'235,"0"0"-190,0 0 4,0 0-3,0 0-25,0 0-19,52 22-2,-21-6-1,7 9-43,8 4-122,2 7-164</inkml:trace>
  <inkml:trace contextRef="#ctx0" brushRef="#br0" timeOffset="15886.5276">14263 5392 611,'0'0'93,"0"0"-78,0 0-2,21 87-4,-19-63-2,2 1-7,-4 4-10,3-2-133,0-4-115</inkml:trace>
  <inkml:trace contextRef="#ctx0" brushRef="#br0" timeOffset="16005.5298">14303 5721 479,'0'0'95,"0"0"-9,0 0 31,0 0-39,0 0-45,0 0-33,-9 3-24,-7-12-338</inkml:trace>
  <inkml:trace contextRef="#ctx0" brushRef="#br0" timeOffset="16473.9608">10731 6017 232,'0'0'491,"0"0"-469,0 0 8,0 0 81,0 0-41,0 0-33,0 0-16,-19-25-19,19 23-2,7-1 0,8 2-47,4-7-92,11 3-221</inkml:trace>
  <inkml:trace contextRef="#ctx0" brushRef="#br0" timeOffset="16652.0393">11757 5900 717,'0'0'172,"0"0"-162,98-29 57,-57 17-7,5 3-54,-1 1-6,8 2-42,2 0-109,1 1-153</inkml:trace>
  <inkml:trace contextRef="#ctx0" brushRef="#br0" timeOffset="16845.3291">12929 5856 809,'0'0'176,"0"0"-171,0 0-6,117-48 1,-74 39-67,2 4-20,1 0-102,-4 2-36,-3 2-176</inkml:trace>
  <inkml:trace contextRef="#ctx0" brushRef="#br0" timeOffset="17003.8397">13845 5801 526,'0'0'130,"0"0"-116,0 0 13,92-12-27,-62 8 0,2 1-61,-3-2-187</inkml:trace>
  <inkml:trace contextRef="#ctx0" brushRef="#br0" timeOffset="17161.7567">14476 5811 868,'0'0'0,"0"0"-32,0 0-26,0 0-121</inkml:trace>
  <inkml:trace contextRef="#ctx0" brushRef="#br0" timeOffset="18343.9933">1766 6007 394,'0'0'55,"0"0"-45,0 0 27,0 0 41,0 0-55,0 0-16,0 0 11,30-29 30,-30 29 1,0 0-15,0 0 7,0 0-11,0 0 8,0-3 16,-3 3 2,-1 0 3,1-2-11,3 2 18,-3 0-18,3 0-13,0-2-3,0 1-6,0-2-18,0 2-8,10-7 0,16-6 0,17-8 12,15-5-8,12-2 2,9-2-6,5 1-3,1 2 3,3-3-11,0 1-12,12 1-6,1-2-27,2 1-16,2 4 11,-7 0 16,-1 2 36,-3-1-2,-3 6-8,-6-3 4,-6 5 12,-6-2-3,-3 0 6,-7 2 4,1 0-4,0-3 0,-1 3-5,-2-2 1,-3 4-1,-12 2 2,-10 2 6,-9 2-3,-12 2 6,-6 3-6,-5 1 2,-4 0-2,0 3-9,-13 0-122,-20 0-395</inkml:trace>
  <inkml:trace contextRef="#ctx0" brushRef="#br0" timeOffset="19197.7188">1956 5690 665,'0'0'274,"0"0"-238,0 0 45,0 0 76,0 0-71,0 0-57,0-7-21,0 9 5,0 17-9,-6 7 13,-12 7 20,-4 3-13,-1-3-2,-2 2-5,1-2 2,2 3-2,4-8-12,9-5 1,9-4-6,0-8-7,0-4 0,24-5-3,7-2 10,15 0-1,12-12-31,5-7-60,1 2-87,-4 0-43,-12 3-221</inkml:trace>
  <inkml:trace contextRef="#ctx0" brushRef="#br0" timeOffset="19851.9998">1019 5743 586,'0'0'156,"0"0"-87,0 0 90,0 0-59,0 0 5,0 0-29,-19-33-17,26 19-23,5 0 1,9-2-11,0 1-8,6 1 15,4 0-20,2 4 2,4 4-7,-1 5-7,-2 1-1,-7 6-2,-3 14 1,-12 2 1,-6 3 0,-6 0 1,0 1 4,-15-1 12,-6-1 15,-1-4-14,-3-3-7,2 2-1,-4-2-10,0 2-8,-1-9-32,7-3-78,6-7-60,9-7-96,6-18-352</inkml:trace>
  <inkml:trace contextRef="#ctx0" brushRef="#br0" timeOffset="20040.7065">1175 5640 817,'0'0'143,"0"0"-61,0 0 113,0 0-90,0 0-82,0 0-6,29 21 21,-17 1-16,0 4-11,0-2-11,1-3-5,1-3-112,5-6-125,-1-10-158</inkml:trace>
  <inkml:trace contextRef="#ctx0" brushRef="#br0" timeOffset="20472.0649">1601 5538 882,'0'0'113,"0"0"-104,0 0 38,0 0-34,0 0-2,0 0 8,82-7-10,-60 1-1,-2-3-4,-4 1-1,-4-4-6,0 0 2,-6 2 1,-6 0 2,0-1-2,0 3-15,-5 2 4,-11 3 4,1 1-1,-4 2 8,-5 0 3,2 11 6,-1 9 0,1 2 12,3 5 13,5 1 3,6-2 1,5-3-9,3-4-11,0-2 7,0-4-3,11-2-4,8-3 0,1-4-11,8-4 2,8 0-9,1-6-35,-1-12-99,1-4-126,-4-7-229</inkml:trace>
  <inkml:trace contextRef="#ctx0" brushRef="#br0" timeOffset="20714.3914">1910 5196 1006,'0'0'203,"0"0"-127,0 0 85,0 0-77,0 0-71,0 0-7,22 24 14,-1 1 16,4 4-16,-2-3-12,-1 1-4,-3-4-3,-3 0-1,1-4 0,-5-2-83,-4-1-52,5-5-157,-7-8-125</inkml:trace>
  <inkml:trace contextRef="#ctx0" brushRef="#br0" timeOffset="21155.9413">2218 5230 710,'0'0'200,"0"0"-163,0 0 26,0 0-21,0 0-7,0 0-9,78-14-17,-59 5 2,-5-2-8,2 2 5,-4-4-5,-4 2 6,-1 1 5,-7 2 7,0-2-4,0 4-1,0 1-7,0 0 10,-4 1-9,-7 4 13,-1 0-9,-1 0-10,-1 0 11,-2 6-2,1 11-6,0 7 9,2 1 2,2 1 0,7-2 4,1-4-14,3 0-2,0-3 1,16-3-2,1-4 3,8-1-7,2-5 3,1-4-4,7 0-16,2-2-76,3-14-29,-1-6-117,-8-9-327</inkml:trace>
  <inkml:trace contextRef="#ctx0" brushRef="#br0" timeOffset="21434.9339">2624 4780 1052,'0'0'123,"0"0"-16,0 0 32,0 0-84,0 0-40,0 0 4,9 12 28,9 3 18,0 5-21,3 1-19,0 5-4,4 2-8,-4 0-5,3 1-4,-2-4-2,2-3 0,0 0-4,-4-5-4,3-3-83,-8-3-78,-8-3-133,-7-5-332</inkml:trace>
  <inkml:trace contextRef="#ctx0" brushRef="#br0" timeOffset="22072.5386">2709 5028 750,'0'0'103,"0"0"-39,0 0 43,0 0-30,0 0-25,0 0 10,121-62-23,-73 33-24,4-4-1,-3 6-14,-7-2-16,-6 5-97,-8 5-122,-7 1-170</inkml:trace>
  <inkml:trace contextRef="#ctx0" brushRef="#br0" timeOffset="22498.3586">3200 4722 729,'0'0'161,"0"0"-121,0 0 84,0 0-13,0 0-50,86-7-14,-59 0-17,-4 1-18,-1-1-2,-1-2-9,-9 2 1,-3-4 2,-2 2 3,-4-2 1,-3 0 2,0-2-5,0 0 3,-6 2-5,-7 3-2,4 2 11,-2 0-3,-5 5-5,0 1 2,-1 0-5,-5 10 7,-2 11 1,3 4 4,3 2 6,6 2-6,9 0-1,3-3-2,0 2-10,18-6 5,9-4 3,9-4-7,7-8 16,2-6 1,7 0-11,-1-7 4,4-13-8,-6 0-3,-4-1-90,-8 4-109,-17 0-201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50:02.78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56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3.31707" units="1/cm"/>
          <inkml:channelProperty channel="Y" name="resolution" value="33.3913" units="1/cm"/>
        </inkml:channelProperties>
      </inkml:inkSource>
      <inkml:timestamp xml:id="ts1" timeString="2021-08-26T04:54:31.960"/>
    </inkml:context>
  </inkml:definitions>
  <inkml:trace contextRef="#ctx0" brushRef="#br0">7648 5112 568,'0'0'340,"0"0"-290,0 0 75,0 0 49,0 0-53,0 0-44,0 0-7,0-13-7,0 13-12,0 0-7,0 0-9,0 0-5,0 10-15,0 13-10,0 11 25,7 7-2,-4 1-12,-2 0-7,2-1 0,0-3-5,0-5 1,4-8-3,-4-5-2,-1-7 3,6-4 2,1-5-5,4-2 3,7-2 1,5 0 5,8 0-4,0-2-2,-1-7 1,3 2-4,-8 2-5,-5-3-26,-1 1-33,-9-3-72,-1-2-123,-5-4-225</inkml:trace>
  <inkml:trace contextRef="#ctx0" brushRef="#br0" timeOffset="201.5599">7809 5269 810,'0'0'224,"0"0"-87,0 0 27,0 0-27,0 0-65,0 0-36,9-12-21,16 9 20,8-4-12,-3 1-23,1-2-10,-7-1-88,-4-2-74,-4-6-153,-10 0-268</inkml:trace>
  <inkml:trace contextRef="#ctx0" brushRef="#br0" timeOffset="382.1366">7758 5078 569,'0'0'495,"0"0"-356,0 0 63,0 0-36,0 0-92,0 0-51,46-65-15,-6 48-6,4 0-2,-7 8-21,-4 3-101,-5 6-85,-8 0-188,-7 0-462</inkml:trace>
  <inkml:trace contextRef="#ctx0" brushRef="#br0" timeOffset="1987.177">8308 5286 587,'0'0'114,"0"0"-23,0 0 16,0 0-20,0 0-42,0 0-18,0 0 10,0 0 10,0 2-11,0-2-9,0 0 9,0 0 6,0 0 2,0 0-1,0 0-10,0 0-7,0 0-7,0 0-6,0 0-3,0 0-4,0 0 0,0 0 1,0 0-5,0 0 2,0 0-1,0 0-3,0 0 1,0 0-1,0 0 1,0 0-1,0 0 1,0 0 5,0 0 4,0 0 2,0 0-7,0 0-1,0 0-2,0 0-1,0 0 0,0 0 1,0 0-2,0 0 1,0 0 1,0 0 1,0 0-3,0 0 2,0 0-2,0 0 0,2 0 0,2-2 0,7-10 9,1-5-3,7-2-6,5 2 12,1-1-12,3 3 6,2 2-4,-4 5 6,-5 3-5,-6 1 0,-6 4-3,-4 0-4,0 19-5,0 8 5,-5 6 4,0 1 4,0-2-2,0-3-1,-5-2-2,5-6 0,0-6 0,0-4 1,0-3 0,0-6-9,0-2 3,5 0-2,8 0 8,2-7 10,2-10 0,-1-2 1,-7 1-9,1-2 4,-5 2 7,4-2-7,-6 2 3,4 2 1,-1 2-6,-3 3 5,-1 1 6,5 0-8,0-1-5,4 0-1,1 2-1,-3 1 2,1 4 0,0 4-1,4 0-1,-3 4-2,6 11 1,3 4 2,-4 1 3,1 6-4,-8 1 1,1 4 1,-7-2 3,0 0 0,0-4-3,-1-4-2,-2-3-5,0-4-66,0-2-55,0-7-77,0-5-256</inkml:trace>
  <inkml:trace contextRef="#ctx0" brushRef="#br0" timeOffset="2535.2855">9094 4925 434,'0'0'351,"0"0"-207,0 0 8,0 0 11,0 0-39,0 0-38,7-22-27,-7 22 9,0-1-24,0 1-9,0 0-2,0 0-2,0 0-6,0 0-7,0 0-6,0 0 2,0 0-3,0 0-6,0 0-2,0 0-1,0 0-2,0 0 0,0 0-6,0 0-11,0 0-28,0 0-64,0 0-66,0 0-153,0 0-237</inkml:trace>
  <inkml:trace contextRef="#ctx0" brushRef="#br0" timeOffset="3232.1457">8955 4996 313,'0'0'235,"0"0"-98,0 0 28,0 0-9,0 0-24,0 0-4,25-22 1,-25 22-33,0 0-8,0 0-38,0 0-11,0 0-21,0 4-6,0 14-8,0 11 23,0 7 4,0 5-13,0 5 1,0 0-8,0 0-8,0-6 5,0-2-1,0-6-4,5-7-2,6-5 1,-2-6-1,6-3-1,0-6 2,6-5-2,4 0 0,5 0-12,-2-14-34,-5-2-61,-10 1-107,-10 3-170,-3-3-369</inkml:trace>
  <inkml:trace contextRef="#ctx0" brushRef="#br0" timeOffset="3398.1555">8902 5276 772,'0'0'230,"0"0"-99,0 0 53,0 0-75,0 0-75,0 0-21,118-49-4,-70 38-9,-2 3-35,-4-1-179,-3-2-159,-8 0-205</inkml:trace>
  <inkml:trace contextRef="#ctx0" brushRef="#br0" timeOffset="3561.7509">9296 5141 684,'0'0'345,"0"0"-112,0 0-62,0 0-56,0 0-57,0 0-31,-3 17-8,3 10 35,6 4-26,-6-2-23,3 2-5,-3-3-37,0-3-98,0-8-110,0-8-274</inkml:trace>
  <inkml:trace contextRef="#ctx0" brushRef="#br0" timeOffset="3727.9906">9250 4834 1185,'0'0'116,"0"0"28,0 0-29,0 0-103,0 0-12,0 0-106,66-39-116,-36 49-280</inkml:trace>
  <inkml:trace contextRef="#ctx0" brushRef="#br0" timeOffset="3997.2895">9663 4844 1019,'0'0'321,"0"0"-183,0 0-17,0 0-43,0 0-51,0 0 22,22 72 7,-16-41-27,0 1-15,2 2 5,-2 3-13,-3 0-1,-3 1-4,0-3 0,0-2-1,4-3-1,-4-7-13,3-3-28,-3-7-43,0-4-63,0-6-84,0-3-140,0-3-178</inkml:trace>
  <inkml:trace contextRef="#ctx0" brushRef="#br0" timeOffset="4154.2169">9601 5158 834,'0'0'218,"0"0"-24,0 0 8,0 0-63,0 0-57,0 0-40,6-24-30,25 15-3,12 3-5,0 1-4,1 0-31,6-2-120,-8 0-106,-6-1-200</inkml:trace>
  <inkml:trace contextRef="#ctx0" brushRef="#br0" timeOffset="4529.1789">10016 5025 886,'0'0'193,"0"0"9,0 0-56,0 0-79,0 0-40,0 0-3,14 7 12,4 0-8,9-3-18,-1-4-5,3 0-1,-9 0 0,-4-3-3,-6-8 14,-1-5-8,-4-1 4,-1 4-5,-1 3-2,0 4 6,2 6 0,2 0-10,1 17-21,2 16 9,0 16 10,-3 9 1,-2 3 1,0 1 8,-2-10-7,-3-10 9,0-10 6,-3-10 16,-13-8 6,-7-3 0,-7-7-8,-6-4-7,-3 0-18,-2 0-5,5-8-21,3-5-71,8-4-124,12 1-166</inkml:trace>
  <inkml:trace contextRef="#ctx0" brushRef="#br0" timeOffset="5091.2645">11059 4730 1246,'0'0'216,"0"0"-50,0 0-28,0 0-34,0 0-38,0 0-18,0-22 2,0 19-37,0 3-13,0-2 0,0 1 0,0-1 0,-3 1 0,3-2 0,0 2 0,0-1 0,0 2 0,0 0 0,0 0 0,0 0 0,0 0 0,0 0 0,0 0 0,0 0 0,0 0 0,0 0 0,0 0 0,3 5 0,0-3 0,-3 5 0,4 7 0,3 8 0,2 12 0,1 6 0,-4 4 0,-6-2 0,0 0 0,3-8 0,-1-3 0,9-5 0,1-2 0,2-3 0,5-7 0,-7-5 0,3 1 0,-3-10-29,1 0-21,0-2-35,4-12-88,-7-2-154,-2 0-184</inkml:trace>
  <inkml:trace contextRef="#ctx0" brushRef="#br0" timeOffset="5264.1588">11033 4986 694,'0'0'367,"0"0"-183,0 0-3,0 0-59,0 0-91,0 0-23,81-29 3,-26 17-11,7 3-6,-4-2-125,-9 2-160,-4 1-302</inkml:trace>
  <inkml:trace contextRef="#ctx0" brushRef="#br0" timeOffset="5932.162">11481 4821 199,'0'0'853,"0"0"-692,0 0 7,0 0-47,0 0-88,0 0-33,-19 3 0,19 14 3,9 2 7,8-1-10,12-5 1,0-4-2,7-5 1,-1-4-25,-8 0-15,-5 0-1,-10-13 9,-4-1 32,-8-5 10,0 4-6,0 0 11,0 4 7,0 3 5,0 4 1,0 3-8,0 1-4,0 0 0,0 0-16,0 0-9,10 5 0,2 5 9,4-1 3,6-3-3,7-2-7,11-4-19,2 0 4,-3-5-5,-9-11-19,-14-2 7,-11-6 39,-3-5 11,-2-1 2,0 2 25,0 8 13,0 11 25,0 4-11,0 3 2,0 2-13,0 0-45,0 0-9,0 7-14,0 16 0,0 11 14,-3 9 4,0 7-1,-1 5 0,-2 6-3,2 3 0,1 5 3,3-2-1,0-7-2,0-5 1,0-11 0,-3-8-1,3-6 1,-3-8-1,3-9 1,-3-8 5,3-3 2,-4-2 13,4 0 8,0 0 4,0-6-16,0-5-17,0-1-25,0-1-29,4-1-86,-1-2-150,-3 0-321</inkml:trace>
  <inkml:trace contextRef="#ctx0" brushRef="#br0" timeOffset="6374.0425">11572 4824 473,'0'0'242,"0"0"-129,0 0-10,0 0-28,0 0-57,0 0-18,-13-10-33,9 13-18,2 4 9,-1 2-75,-2-4-112</inkml:trace>
  <inkml:trace contextRef="#ctx0" brushRef="#br0" timeOffset="7859.8972">11438 4821 679,'0'0'227,"0"0"-99,0 0 22,0 0-33,0 0-60,0 0-13,-3-2-12,3 2-5,0 0-10,0 0-6,0 0-3,0 0-2,0 0-1,0 5 0,0 4 13,6-1-4,2-1 0,2 0-7,-1-4-6,1 2 6,0-4 0,-3 0 2,2 1 0,-5-2 2,-4 0 3,0 0 6,0 0 6,0 0 2,0 0 0,0 0-12,0 0-10,0 0-5,0 0 1,0 0 0,0 0 1,0 0 2,0 0-3,0 0 6,0 0 0,0 0-3,0 0 1,0 0-4,0 0-2,0 0 5,0 0-5,0 0-1,0 0 1,0 0 3,0 0-3,0 0-1,0 0 1,0 4-2,0-1-2,0 1-9,0 4 8,0 1 4,0 0 2,3 1-2,0-1 1,6-2 0,0 0 2,4-2-1,4 0 0,2-5-1,2 0 4,0 0-4,0 0 5,-2-11-4,-7-2 0,-1-2 0,-1-4 0,-4 1-1,-3 2 1,0-1 2,-3 0-2,0 1 2,3 3-1,-3 1 2,0 3 1,0 1 4,1 4 4,-1 3-1,0 1-8,0 0 1,0 0-3,0 0-2,0 0 0,0 0-3,0 0 1,0 0 1,0 0-1,0 0 2,0 0 4,0 0-4,0 0 2,0 0-1,0 0 1,0 0 3,0 0-5,0 0 4,0 0 0,0 0-1,0 0 0,0 0-2,0 0 0,0 0 1,0 0 0,0 0 0,0 0 0,0 0-1,0 0 4,0 0-4,0 0 1,0 0-2,0 0-1,0 0 1,0 0 0,0 0 0,0 0 0,0 0 1,0 0-1,0 0 0,0 0 0,0 0 0,0 0 0,0 0 1,0 0-1,0 0 1,0 0 0,0 0 5,0 0-5,0 0 4,0 0 0,0 0-5,0 0 1,0 0-1,0 0-1,0 0 1,0 0-3,0 0 2,0 0 0,0 5-3,0 6-1,0 6 4,0 6 1,0 6 2,0 3-1,0 2-1,0 4 1,0 1-1,0 4 0,0 6 0,0-2 0,0 5 0,0-5 1,-1-7-2,-2-4 2,-3-4-2,-6-6 0,-2-6-4,1-3 5,-14-1-6,2-6 6,-11-6 7,-4-4-4,6 0 2,1-22 6,7-11-4,13-6-7,7-4-1,6 2-8,2 5 6,22 4-11,9 1-4,8 4-21,8 4-46,-3 4-59,-1 8-62,-9 4-141,-9 2-184</inkml:trace>
  <inkml:trace contextRef="#ctx0" brushRef="#br0" timeOffset="8383.8061">11995 4777 696,'0'0'176,"0"0"-15,0 0-7,-1-77-38,5 55-29,9-1-25,0 5-20,3 2-1,4 4-23,-1 4-6,4 3-6,0 5-2,0 0-4,1 20 0,-5 7 0,-2 8 1,-7 0 3,-10-2 2,0-1-5,0-6 7,-12-6 5,-9-3 5,2-3 6,-10-4-7,7 0-9,-2-4-8,5-3-1,7 0-54,1 2-80,11-5-164,0 0-285</inkml:trace>
  <inkml:trace contextRef="#ctx0" brushRef="#br0" timeOffset="8751.4974">12464 4780 919,'0'0'94,"0"0"-24,0 0 42,88-19-56,-61 12-39,-6-5-8,0 2-1,-8-6-1,-7-2 5,-2-2 12,-4-3 10,0-1 0,-10 3 0,-6 4 1,-5 6 2,0 5 10,-12 6-27,-4 0-12,-2 20 0,1 8 5,8 7 12,5 6 3,10 1-3,10 1 3,5-4-5,5-5-4,27-5-2,13-8 0,10-7-4,3-11-13,5-3-9,2 0-85,-2-5-97,-3-12-106,-5-4-502</inkml:trace>
  <inkml:trace contextRef="#ctx0" brushRef="#br0" timeOffset="9946.1747">7597 4632 1156,'0'0'89,"0"0"-31,0 0 61,0 0 2,0 0-56,0 0-29,0 0-17,0-2-11,0 2-1,0 0-7,0 0-3,0 10 0,-3 18 3,-7 12 9,-1 11 11,5 11-7,-2 4-4,6 6 19,-1 1-11,-1-1-6,2 3-3,-1 3-3,-6 3 1,0-3 2,3 2 0,-3-5 4,6-5-2,0-7-3,0-9-4,3-4 0,0-6-1,0-5-1,0-6-1,0-8 2,0-7-1,0-7 0,3-9 0,-3-2 0,0 0 6,0 0-5,0-2-2,3-17-22,3-9-74,-3-12-184,0 1-256</inkml:trace>
  <inkml:trace contextRef="#ctx0" brushRef="#br0" timeOffset="11257.9197">7567 4688 364,'0'0'543,"0"0"-484,0 0-17,0 0 6,0 0-35,0 0 15,146 0 4,-44-6 13,17-2-29,21-7 1,23 2-5,13-3-9,12-3-1,9 1 0,1 1-2,14 0-9,-5-3-9,5 1 3,-5-4 14,4-1-9,-10 0-36,-6 0 2,-8 4 11,-20-4-2,-10 4-39,-11 0 38,-6-2 23,-4-1-6,-6-1 7,-1 1-62,-5 0 10,-4 2-2,-2 5-14,-6 4-10,-11 3 66,-10 4 24,-9-2 13,-11 1 16,-5-3 8,-8 2 1,0-3-4,1 3-6,-1-1-6,0 2 4,-9 2 23,-7-3 24,-8 2-11,-10-1-3,-1 0 15,-3 2-5,-5 0 22,3 1-30,-1-2-25,5 3-11,-3-1-5,2 0 0,0 3-6,-1-1 3,-4 1 5,-4 0-1,-2 0-5,0 0-1,0 0-2,0 1 8,-1 5-1,2 1 9,5 4-9,0 2-6,0 8 7,4 7 2,-5 9 8,5 10-10,3 14-5,-7 13 5,3 12-2,-2 8-2,-5 12-1,-4 1-2,-5 1-2,-3 1-1,0-7-5,0-2 2,-10-8 2,4-8-5,2-14-1,-2-6 1,3-11-2,3-10-2,0-8 0,0-12-1,0-9-2,0-7-20,2-7-70,-2-2-147,-9-25-468</inkml:trace>
  <inkml:trace contextRef="#ctx0" brushRef="#br0" timeOffset="12187.256">7697 6142 433,'0'0'137,"0"0"-127,0 0 7,0 0 53,0 0 13,0 0 21,-6-2-16,3 2-13,3-2-5,0 2 9,0 0-32,0 0-14,0 0-2,0 0-6,0 0-14,21 0-9,21 0 22,25-3 27,24-4-21,32-5-5,30-5-14,21 0 0,16-3 4,11 3-2,9-2-2,15 2 8,16 0-8,-1-4-4,3 6-5,-9 0 0,-7 2 0,-12 2-2,-17 1-2,-10-2 2,-12-2 0,-9 0 0,-3-1 4,-8-5-3,-3 4-1,-11-1-5,-8 0-1,-9 2 4,-7 1 1,-12-3 2,-8 5 0,-13-2 1,-3 0-4,-4 0-9,-5 2-11,-4 1-2,-8 1 13,-6 5 0,-8 1 9,-15 1 2,-5 0 1,-15 1 0,-9 2 0,-3 0-2,0 0 0,0 0-83,-24 0-100,-7-3-199</inkml:trace>
  <inkml:trace contextRef="#ctx0" brushRef="#br0" timeOffset="12893.6646">13423 4970 712,'0'0'154,"0"0"-85,0 0 0,0 0 29,0 0-12,0 0-47,48 0 5,4 0 26,20-1-16,22-6-8,27 1-9,22-1-4,12-2-12,9 1-19,-9-2-2,-13 1-2,-14-4 2,-24 4 0,-23 0 7,-30 4-2,-25 2-4,-16 1 5,-6 1-2,-4 1-4,0-4-1,-17 4-78,-9-2-100,-4-3-260</inkml:trace>
  <inkml:trace contextRef="#ctx0" brushRef="#br0" timeOffset="13133.6687">14813 4725 968,'0'0'197,"0"0"-121,0 0-28,0 0 18,96 18 15,-56 5-33,-4-1-5,-9-1 9,-11-3-2,-7-4-5,-9-5-5,0 2-9,0 3-14,-19 6 6,-8 4-11,-9 2-6,-5 4-6,-1 3-40,0 1-90,3-5-127,6-8-265</inkml:trace>
  <inkml:trace contextRef="#ctx0" brushRef="#br0" timeOffset="14069.6483">16431 4735 608,'0'0'185,"0"0"-100,0 0-2,0 0 17,0 0-19,0 0 1,41-8-16,-34 6 8,4 1-23,-8-1-15,-1 1-10,-2 1 11,0-1 15,0-1 6,0 0-8,-5-2-13,-15 0-31,-3 4-6,-10 0-5,3 2 0,5 12 4,0 5-2,5 6 3,3 0-1,8 3-5,9-5 3,2 0-2,32-1-9,20-5 12,15-9 0,5-8 2,-4 0-2,-13 0-3,-21-5 4,-16-1 1,-14 5 0,-6 1 6,0 0-3,-9 0-3,-20 2 0,-18 13 0,-8 0 3,4 4 0,5-2 6,20-1 9,9 1-11,12-5-7,5 1-1,16 1 0,15-5 1,15-1 3,13-7-3,7-1-1,6 0-58,-2-12-93,-3-7-151,-7-2-315</inkml:trace>
  <inkml:trace contextRef="#ctx0" brushRef="#br0" timeOffset="15173.9552">17047 4834 590,'0'0'201,"0"0"-54,0 0-10,0 0 16,0 0-62,0 0-4,-5-32-21,5 27-35,0 3 4,0-1-7,0 2-8,3-1-11,6 2-9,4 0-2,10 8-3,0 9 5,3 7 0,-7-1 0,-1 0 0,-3-3 0,-6-2 2,-3-3-2,-2-3 0,-4-5 0,2-4-3,-2-3 3,2 0 0,0 0 9,0-3 7,7-20-1,0-8-15,7-6 3,4-1-1,-1 4-2,4 9-2,6 3 1,2 8 2,2 4-2,-2 6 2,-2 4 1,-7 3 5,-5 15-5,-1 11 0,-6 0 6,-1 4-1,-1-2-5,-5-3-2,-3-3 0,0-3-17,3-5-52,1-4-55,4-9-140,3-4-188</inkml:trace>
  <inkml:trace contextRef="#ctx0" brushRef="#br0" timeOffset="17549.753">17834 4488 688,'0'0'194,"0"0"-15,0 0-8,0 0-20,0 0-37,0 0-10,0-22-37,0 22-21,0 0-12,0 0-20,0 5-14,0 16 1,0 11 5,0 6 14,4 6-8,-2 1-3,4 2 1,-3-2-3,1 1 0,-1-8-7,1-5 1,2-7 6,1-8-7,3-3 3,0-4-2,4-7 0,5-2 3,6-2-1,5 0-3,5-6-5,-4-7-42,-7 0-21,-9 1-66,-11 1-43,-4 1-129,-3 2-148</inkml:trace>
  <inkml:trace contextRef="#ctx0" brushRef="#br0" timeOffset="17745.6404">17800 4763 724,'0'0'217,"0"0"-28,0 0 3,0 0-62,0 0-53,0 0-39,57-25-12,-12 16-10,7-2-11,2 1-5,-2 1-61,-5 1-140,-9-4-142,-5 1-229</inkml:trace>
  <inkml:trace contextRef="#ctx0" brushRef="#br0" timeOffset="17933.772">18210 4635 901,'0'0'264,"0"0"-60,0 0-76,0 0-40,0 0-49,0 0-22,1 14 0,10 11 43,2 4-25,-1 5-21,-2 3-10,-2-2-4,-2-1-8,-6-2-79,0-5-109,0-10-161,-8-13-575</inkml:trace>
  <inkml:trace contextRef="#ctx0" brushRef="#br0" timeOffset="18120.769">18144 4356 1099,'0'0'207,"0"0"-65,0 0 25,0 0-58,0 0-78,0 0-31,-3-65-22,19 65-51,7 17-37,8 3-87,6-1-181,-1-3-399</inkml:trace>
  <inkml:trace contextRef="#ctx0" brushRef="#br0" timeOffset="18375.8641">18497 4425 971,'0'0'312,"0"0"-123,0 0-38,0 0-50,0 0-60,0 0-27,0 18-10,0 6 6,0 7 19,0 7 1,0 3-8,0 3 1,0 3-9,0 0-7,0-3-6,0-3 1,0-7-2,0-5 0,0-10-11,3-6-25,5-6-46,7-7-66,0-2-87,-1-20-172</inkml:trace>
  <inkml:trace contextRef="#ctx0" brushRef="#br0" timeOffset="18570.3374">18362 4648 1022,'0'0'217,"0"0"-48,0 0-45,0 0-33,0 0-54,0 0-6,112-28 15,-54 21-20,-2 3-19,1 1-7,-6 0-8,-2 1-80,2 0-103,0-4-153,-8 0-83</inkml:trace>
  <inkml:trace contextRef="#ctx0" brushRef="#br0" timeOffset="19050.0393">18948 4520 758,'0'0'246,"0"0"-67,0 0-3,0 0-69,0 0-72,0 0-20,-21-8-15,28 20 14,11 5 15,2-2-4,5 1-8,0-4-8,1-4-2,-4-4-6,-4 0 3,-3-4-4,-5 0 2,0-7-1,-3-12 12,-2-5-7,2-2 1,-4-2-3,1 2-3,-2 7 12,-1 10 9,-1 6 14,0 3-18,0 0-18,0 4 0,0 19-30,0 11 29,0 8 1,0 6 3,-1 4 0,-2 2 1,-2 1 1,-1-4 3,-1-6 7,-3-8 3,2-10-3,0-8 15,2-9-3,-1-5 6,0-1-6,-2-3 4,-12-1 2,-4 0-10,-10 0-9,-4 0-10,-1 0-4,-3 0-12,-2 0-34,-1 0-59,4-1-141,11-9-208</inkml:trace>
  <inkml:trace contextRef="#ctx0" brushRef="#br0" timeOffset="23113.9163">6324 8009 302,'0'0'743,"0"0"-688,0 0 120,0 0-44,0 0-25,0 0-55,0 0-20,0 0-17,19 11 21,-7 18 19,-2 9-24,-3 4 2,4 5-10,-5 3 1,-3 4-10,0 1-2,0 0-2,-3-1 0,0-11 2,0-4-5,0-11-1,0-7-2,3-10-2,-3-1 3,3-5-1,-3-3 0,0-2 4,0 0 0,0 0-7,0-17-42,-9-4-144,6-7-132,0-2-305</inkml:trace>
  <inkml:trace contextRef="#ctx0" brushRef="#br0" timeOffset="23466.9011">6368 8223 717,'0'0'129,"0"0"29,-18-90 14,18 58-38,0 5-33,5 3-37,11 3-3,2 4-12,7 4-10,7 3-11,5-1-15,9 5 4,-4 6-9,3 0-5,-5 19-2,-6 12 2,-7 8-3,-15 7 0,-12-2-2,0-5 4,-6-3 6,-16-8 2,-5-3 6,-3-4-2,-1-6-1,1-1-11,0-5-2,12-5-14,2-4-82,13 0-78,3 0-196,9 0-547</inkml:trace>
  <inkml:trace contextRef="#ctx0" brushRef="#br0" timeOffset="23879.7001">6820 8306 890,'0'0'127,"0"0"-47,0 0-19,0 0-16,0 0 6,87 12-1,-40-9-27,-3-2-16,-1-1-6,-3 0 1,-11 0-1,-3-4 1,-11-6 2,-9 1-2,-6-4 15,0 1 6,-6-2 9,-17 3-6,-7 2-1,-7 9-6,-2 0 11,-3 3 6,-6 16-1,2 5-8,7 3 4,9 1-8,11-4-4,8 3-1,11 0-6,0-5-4,0 2 1,24-3-5,9-4-2,16-6-2,5-5-6,10-6-63,0 0-106,-7-6-192,-5-18-383</inkml:trace>
  <inkml:trace contextRef="#ctx0" brushRef="#br0" timeOffset="24201.1233">7239 8215 635,'0'0'393,"0"0"-239,0 0 28,0 0-111,0 0-44,88-30-7,-46 52 7,-2 4-15,-4 7-4,-11 0-6,-8-3 2,-8-1-2,-9-1 0,0-4 0,-3-4 0,-14-3 8,0-7 3,3-6 20,-2-4 1,5 0 14,2-14 12,2-14-25,7-9-16,0 0-12,10 3 1,7 8-8,5 7-1,0 10-11,1 1-48,2 5-75,2 3-84,3 0-258</inkml:trace>
  <inkml:trace contextRef="#ctx0" brushRef="#br0" timeOffset="24578.4591">7970 8153 462,'0'0'450,"0"0"-302,0 0 64,0 0-102,0 0-54,0 0-33,-103-32 13,70 47 21,-1 2-10,15 0-15,7 3-16,2 0-13,10-1-2,4-2 0,18 3-2,14-1-2,7-3 0,-1 1-8,0 0-3,-11-3 0,-7-2 13,-11-1 1,-10-5 2,-3 2 10,0 1 11,-22 2 21,-11 0 15,-6 0-26,-1-3-19,4-3-11,8-5-3,5 0-14,13-2-72,10-15-77,0-3-131,30 0-212</inkml:trace>
  <inkml:trace contextRef="#ctx0" brushRef="#br0" timeOffset="24899.767">8322 8163 805,'0'0'196,"0"0"27,0 0-79,0 0-57,-89-25-44,50 30 7,3 12 4,3 0-23,11 5-20,10 2-3,3-4-8,9 2 1,6-4-2,18-2 0,16-9 1,6-5 5,2-2-4,-2-2-1,-7-15 1,-14-3 0,-11-3 13,-11-4 17,-3-2 8,0-1-24,-10 1-11,-7 9-4,2 7-28,-4 10-48,10 3-82,7 0-128,2 0-222</inkml:trace>
  <inkml:trace contextRef="#ctx0" brushRef="#br0" timeOffset="25273.7297">8510 8042 552,'0'0'397,"0"0"-235,0 0-1,0 0-25,0 0-78,0 0 10,54 22-22,-44 4-25,-7 2 1,-3-2-6,0-2 0,0-5-9,0-7-2,3 2-4,1-8 3,6-4-4,6-2 0,6-5 5,8-15-5,2-13-4,8-9-4,1-4 8,4 2 3,-8 7-1,-5 13 13,-12 10 19,0 10 8,-8 4-2,-2 0-18,7 13-13,-8 17 14,4 7-11,-7 9 4,3 0-13,6 3-2,-6-1-1,0-4-33,-5-6-115,2-9-120,-3-9-399</inkml:trace>
  <inkml:trace contextRef="#ctx0" brushRef="#br0" timeOffset="26181.1866">10127 7665 772,'0'0'138,"0"0"41,0 0 36,0 0-74,0 0-48,0 0-36,-62-31-30,19 62-1,-10 15 12,-1 18-3,-4 7 1,-1 8-4,12 11-2,14-1-12,13 0 0,20-6-11,7-7-5,24-6-1,18-9-2,11-10-14,7-14-76,5-16-95,0-20-208</inkml:trace>
  <inkml:trace contextRef="#ctx0" brushRef="#br0" timeOffset="30673.4757">10514 7895 529,'0'0'91,"0"0"10,0 0 13,0 0-24,0 0-30,0 0-29,0 0-5,2-6 1,-2 6 16,1-3 14,1 2 13,0-1 16,0-2-30,0 2-11,-1 2-7,-1-3-6,2 3-8,-2 0-4,1-2-11,-1 2-2,0 0 0,0 0-4,0 0-1,0 0 4,0 0-2,0 0 2,0 0-2,0 0-3,0 0-1,0 0 0,0 0-3,0 0 3,0 0 3,0 0-2,0 0 2,0 0 1,0 0 2,0 0-4,0 0-2,0 0 0,0 0-1,0 0-5,0 0-7,0 0-5,0 0-6,0 0-19,0 0-9,0 0-49,0 0-101,0 0-160</inkml:trace>
  <inkml:trace contextRef="#ctx0" brushRef="#br0" timeOffset="31371.9216">10669 7817 897,'0'0'128,"0"0"19,0 0 28,0 0-61,0 0-63,0 0-16,0-17-16,0 24-8,0 13-2,-7 9 27,-6 4-1,-2 6 0,-7 5-16,4-1 3,3 3-10,-3-6-4,8-8-6,1-8-1,7-11 1,2-4-2,0-9 1,0 0-1,0-3 13,2-25 6,17-16-15,11-10-3,-5-5-1,1 1 0,-6 4-2,-3 8 0,-4 9 4,-7 7-1,-5 5 0,4 8 1,-1 8 3,-1 2 6,5 3 1,-5 4-2,3 0-10,6 0 1,5 17-4,6 8 4,-4 10-1,4 3 0,-4 3 0,-2 1 0,-2-1-1,-5 2 1,-6 0-4,-2-1 1,-2-6 3,0-4 1,-6-3-1,-13-10 0,-6 1-2,-10-6 1,-5-9 1,-16-5 2,0 0-2,-5-13 0,10-15-1,5-13 0,19-2 2,11 3-1,14 1 1,2 12-1,9 11 0,21 2 0,15 9-4,10 1 2,3 4-3,1 5-1,-4 16-26,-2 5-70,-8 1-85,-3-4-122,3-10-226</inkml:trace>
  <inkml:trace contextRef="#ctx0" brushRef="#br0" timeOffset="31949.6903">11387 7882 801,'0'0'93,"0"0"56,0 0-25,-101-26-59,71 26-13,5 0 3,0 11-5,5 8-30,0 1-3,10 5-7,4-2-8,6-2 0,0-2-2,19-7 0,10-6 1,4-6 9,3 0-10,-4-9 0,-6-8 3,-4-7-2,-8 1 3,-4-2 10,-4 0 16,-6 6 27,3 6-7,-3 3 6,3 7-4,-3 3-19,0 0-33,4 16-8,-4 13 7,0 14 1,0 8 2,0 13-2,-7 7-2,-5-2 1,-5-4 0,-2-9-5,-2-9 5,-1-7 1,-2-5-1,0-7 2,-5-5-1,3-9 7,-4-9 2,3-5 9,1-3-3,5-19-4,4-12-1,8-12-8,9 0-4,0 3-5,9 9-3,15 7 0,1 6-12,11 1-20,6 3-53,4 0-61,-1 0-205,1-5-192</inkml:trace>
  <inkml:trace contextRef="#ctx0" brushRef="#br0" timeOffset="32347.1704">11702 7857 883,'0'0'130,"0"0"-61,0 0-38,0 0-6,0 0 33,0 0-11,42 32-31,-20-29-10,2-3 0,-2 0 1,-2 0 2,-5-13 5,-5 1 3,-6-2 27,-4-6-10,0 3 8,-1 1-16,-12 2-4,-5 6 10,-1 1-1,-4 7-20,-6 0 9,-1 7 0,1 14 3,-1 4 10,7 1-5,1 3-9,9 0-3,7 2-2,3-5 0,3 0-6,0-5-7,19-4 1,10-4-4,11-5-18,5-7-55,7-1-95,-1 0-238,-2-6-436</inkml:trace>
  <inkml:trace contextRef="#ctx0" brushRef="#br0" timeOffset="32534.5139">12215 7974 919,'0'0'270,"0"0"-21,0 0-43,0 0-68,0 0-93,0 0-45,-13 46 12,-7-2 4,-5 6-13,-7-1-6,4-5-44,3-5-85,4-5-77,6-11-169,6-8-614</inkml:trace>
  <inkml:trace contextRef="#ctx0" brushRef="#br0" timeOffset="33395.6146">12846 7754 834,'0'0'268,"0"0"-37,0 0-71,0 0 24,0 0-64,0 0-43,-8 0-13,5 0-6,2 0-10,-1-2-45,0 2-3,2 0 0,0 0 0,-1 0 0,0 0 0,1 0 0,-2 0 0,1 0 0,-1 0 0,1 0 0,-1 0 0,2 0 0,-1 0 0,1 0 0,-2 0 0,1 0 0,1 0 0,0 0 0,0 0 0,0 0 0,0 0 0,0 0 0,0 0 0,-3 0 0,3 0 0,0 0 0,0 0 0,0 0 0,0 0 0,0 0 0,0 0 0,0 0 0,0 0 0,0 0 0,0 0 0,0 0 0,0 0 0,0 0 0,0 0 0,3 0 0,-2-3 0,2-5 0,0-1 0,-1-3-13,1-4-10,-3 0 16,2-1 1,3 0-2,-2 1 7,5 2 1,-5 3 1,-3 2 0,0 4 0,0 2 8,0 3 6,0 0-1,0 0-9,0 0-5,0 14-2,0 10 2,-12 7 2,1 6 5,4 5-2,4 4-5,-4 0 0,4 0 0,0-3 0,0-8 0,0-3 0,0-9-23,-2-6-41,5-7-89,0-10-137,5-7-170,10-22-448</inkml:trace>
  <inkml:trace contextRef="#ctx0" brushRef="#br0" timeOffset="33600.0035">12830 7678 888,'0'0'157,"0"0"42,0 0 17,0 0-60,0 0-80,0 0-59,54-26 24,-18 48-3,3 3-18,3 5 2,-3 5-13,-6-2-6,-5 0-3,-1-3-10,-8-5-67,-6-5-89,-3-6-96,-3-8-187</inkml:trace>
  <inkml:trace contextRef="#ctx0" brushRef="#br0" timeOffset="33815.5558">13204 7634 1028,'0'0'206,"0"0"30,0 0-62,0 0-71,0 0-71,0 0-30,8 15 18,2 21 2,-10 7-7,0 6-2,0-2-12,-12-1-1,-3-2-5,2-5-65,11-6-95,2-8-68,2-16-190,28-9-476</inkml:trace>
  <inkml:trace contextRef="#ctx0" brushRef="#br0" timeOffset="34222.0232">13659 7754 701,'0'0'204,"0"0"24,0 0-28,0 0-75,0 0-54,0 0-24,-100-56-20,61 61-6,-3 16 7,10 7-8,3 1-2,13 6-6,5-4-2,11-1-8,0-4 1,17-4-6,11-7-4,8-10-21,5-1-6,0-4-6,-2-9-3,-13-12 21,-6-6 22,-10-5 1,-5-4 5,-1-5 17,-2 4 8,-2 9 22,0 12-15,0 7 7,0 9 0,0 0-45,1 18 5,-1 12-5,4 4 0,-1 1 1,1 1-1,2-5-5,0-2-72,1-7-69,6-5-107,-2-13-212</inkml:trace>
  <inkml:trace contextRef="#ctx0" brushRef="#br0" timeOffset="34775.5073">13891 7652 1047,'0'0'161,"0"0"35,0 0-96,0 0-91,0 0-4,0 0 22,23 89-5,-16-56-16,2-7-3,-2-2 3,-2-8-4,-2-3 1,5-6-3,-8-3 0,2-4 3,7 0 1,6-14 3,5-7 1,1-9-8,0-4 0,-7 1 0,0 8 7,-4 8-5,-4 9 9,-1 5 20,-2 3-18,3 0-13,0 14-12,7 8 6,-3 3 6,-3 3 0,-1-3-1,1-4 1,-4-5 2,-2-6-2,1-4 0,-1-6 0,-1 0 3,3 0 8,2-6 3,4-14 10,5-5-24,2-6 0,3-6 1,5 0 0,-3 7-1,-1 8-1,-10 12 1,-3 7 0,-4 3 3,7 6-1,4 12-2,-2 7 7,-2 1-2,4 1-3,-8 0-2,3-3-5,-4-5-26,10-2-91,8-4-88,5-13-141,9 0-482</inkml:trace>
  <inkml:trace contextRef="#ctx0" brushRef="#br0" timeOffset="35105.6628">14673 7624 831,'0'0'209,"0"0"-104,0 0-76,0 0 28,0 0 24,0 0-33,52 21-6,-29-21-22,-3 0-5,3 0-3,-8-14 0,-1-3 10,-7-5 21,-7-5 9,0 5-7,-8-1 5,-17 9-21,-11 7-10,-9 7 10,-7 11-1,6 18-4,5 8 2,14 5-5,16 0-13,11-3 4,0-3-7,18-10-5,11-2-1,7-9 1,2-5-20,2-7-61,-4-3-66,-7 0-131,6-13-389</inkml:trace>
  <inkml:trace contextRef="#ctx0" brushRef="#br0" timeOffset="36786.88">15219 7840 996,'0'0'174,"0"0"-92,0 0 84,0 0-11,0 0-112,0 0-40,-33 39 28,5 2 8,-5 0-19,3-2-16,6 1-4,5-5 0,10-6-37,9-5-108,0-14-96,6-10-253</inkml:trace>
  <inkml:trace contextRef="#ctx0" brushRef="#br0" timeOffset="37491.7745">15854 7349 967,'0'0'114,"0"0"61,0 0-15,0 0-44,0 0-57,0 0-32,-1-7-19,-6 29-3,-1 8 24,-1 5-1,0 2-12,-1 1-3,-2-3-3,-2-4-3,1-5-5,4-8-1,-2-7 1,9-2-2,2-8-3,0-1-2,0-7 2,0-19-1,13-17-8,9-10-6,4-9 15,2 1 1,-4 3 2,-1 11 1,-6 10 5,-2 14 5,2 7 6,-1 12-5,4 4-5,6 12-6,6 23 0,-7 14 5,2 9-5,-13 7 0,-2-4 0,-7-3-2,-4-8 4,-1-8-6,0-8 1,-16-8 1,-13-10-3,-6-2 1,-14-12 1,0-2-4,-2-9 1,7-14 2,6-13 3,5-5 0,6-5 4,9 8-4,11 1 4,3 11 1,4 6 14,11 4-13,21 8-6,11 5-4,5 3 2,7 20-6,-3 10-13,-5 6-64,-2 0-64,1-10-90,-1-2-224</inkml:trace>
  <inkml:trace contextRef="#ctx0" brushRef="#br0" timeOffset="37942.3466">16581 7499 834,'0'0'159,"0"0"14,0 0-10,0 0-80,-108-71-39,79 63-11,-7 5 1,1 3-27,1 0 1,6 16 5,1 9-2,8 4-3,6 3-3,7-2-3,6-3-2,0-1-5,19-8-5,10-6-10,7-9-8,8-3-10,0 0-18,-2-20-9,-9-6 28,-12-10 36,-5-9 1,-8-6 9,-2 1 20,-6 1 32,4 10 8,-4 11 9,0 12 8,0 9-24,0 6-6,0 1-45,0 15-11,0 14-4,0 7 4,0 3 2,3 3 1,1-3-1,4-2-2,2-2-11,7-4-56,-2-5-84,9-8-72,4-11-209</inkml:trace>
  <inkml:trace contextRef="#ctx0" brushRef="#br0" timeOffset="38353.5323">17047 7420 141,'0'0'823,"0"0"-620,0 0-7,-111-62-69,83 62-51,-5 0-38,3 6-9,7 13-12,4 5-7,7 0-7,5 1-1,7 2-2,0-3-5,19-2-3,14-3-12,7-8-14,3-5-35,-2-6-6,-9 0 10,-5-20 16,-1-8 22,-9-8 27,-3-12 6,-3-7 2,-1-4 35,-3-3-1,-1 8 25,-1 11 35,-3 15-9,0 16-6,-2 5-23,2 7-24,0 16-40,0 15-8,1 19 8,0 5 7,-2 4-5,-1 0-2,4-1-9,-4-9-24,3-6-73,3-11-99,2-8-117,0-11-225</inkml:trace>
  <inkml:trace contextRef="#ctx0" brushRef="#br0" timeOffset="38623.543">17188 6763 1096,'0'0'119,"0"0"45,0 0-5,109-70-66,-45 70-54,6 31 10,-2 16-7,-6 20-8,-10 14-13,-10 13 3,-17 6-6,-17 3-8,-8-4-10,-23 3 0,-17-9-3,-6-4-47,2-5-100,8-9-71,6-17-133,2-17-486</inkml:trace>
  <inkml:trace contextRef="#ctx0" brushRef="#br0" timeOffset="39682.6548">18107 7364 475,'0'0'88,"0"0"85,0 0-13,0 0-39,0 0-33,0 0 3,-3-10-27,6 10-27,31 0-17,26 0-3,24 0 30,20-4-20,7-4-21,2-2 0,-15-1-4,-17-2-4,-23 4 2,-23-5-36,-21 1-17,-14-2-53,0-6-140,-14-3-221</inkml:trace>
  <inkml:trace contextRef="#ctx0" brushRef="#br0" timeOffset="39929.4252">18814 7061 942,'0'0'202,"0"0"-101,0 0-33,0 0 80,0 0-11,116 79-36,-61-53-25,0 3-19,-10-5-21,-7 3-4,-13-5-10,-11-2-10,-7-3 0,-7 0-7,-7 1-1,-21 2 2,-15 6-6,-11 5 0,-9 6-63,-3 4-133,5-4-200,1-10-882</inkml:trace>
  <inkml:trace contextRef="#ctx0" brushRef="#br0" timeOffset="44106.2562">6094 9283 187,'0'0'191,"0"0"-152,0 0-17,0 0 65,0 0-31,0 0 17,0 0-18,-14 0-10,14 0-21,0 0-19,0 0-2,0 0-6,0 0 2,0 0-1,0 0 4,0 3-1,0 1 3,3-1-4,10 1 1,7-2 3,2-2-4,5 0 3,3 0-6,4-2 6,2-9 2,0-1-2,-3 1 3,-2-1-3,-7 2 1,-9 4-3,-8 3 0,-4 3 2,-3 0 0,0 0 3,0 0-1,3 0-2,-3 0-2,8 0-1,1 0 3,3 0 2,4 0-3,5 0 3,5 0-1,9 0 6,4-5-10,13 1 3,9-4-3,11-3 0,10 0-10,5-5 1,2 3-8,-3-3 8,-1 2-9,-4-2 3,-5 4 15,-12-2-2,-3 0 6,-1 1-8,-2-3 3,0 6-5,5-3-2,0-1 7,0 2 2,8 2 3,-7 1 17,-2 1 2,-6 4-17,-1-1 1,-4 0-6,6-1-1,2 0-1,2-2 1,3 1-5,2-3-6,-2 1 11,-4-1-3,-2 1 9,-3-1-3,-10 3-3,4-1 0,-5 0 0,3 2 1,-2-2 5,-2 1-3,-4 2 2,-7 1 7,-3 1-3,-10 1 2,-2 1 7,-11 0-5,1-2 7,-4 3 1,-3 0-12,0 0-7,0 0-1,0 0-1,0 0-6,0 0-37,0 5-110,-16-3-191</inkml:trace>
  <inkml:trace contextRef="#ctx0" brushRef="#br0" timeOffset="66761.1066">16826 5551 210,'0'0'4,"0"0"-1,0 0-3,0 0 2,0 0 14,0 0 28,0 0-4,0 0 17,-41-23 10,37 20-31,-1 1-17,4 0-11,1 2-3,-3 0 6,3 0 8,0 0-2,0 0-7,-3 0-1,-4 0 3,3 0-2,-3-1 11,1 1 1,0-2 5,0 1-10,3 1 7,-2 0-1,3 0 7,2-1 1,-3 1-5,3-2-8,0 2-10,0 0-7,0 0 5,0 0 0,0 0-6,0-1-6,10-1 6,21 2 15,12-3 22,19-1-22,8 1-6,9 0-9,6 0 0,7-1 2,4-1-2,-1 3 0,0-3-1,0 2-7,-6 1 6,-2-2-5,-6 1 5,-9-2 2,-4 1 0,-2-1-2,-3 2-1,1-2-3,2 2 2,3-1 0,2 0 2,2-1 2,5 1 0,-2 4-13,2-1 11,1 1 2,2 0 0,0 0 5,1 0-1,-1-3-2,-14-2 2,-5-2-2,-6 2-2,-10 0 1,-9 1 0,-9-1 1,-6 1 10,-9 1-8,-6 2 19,-4-1-8,-3 0 4,0 2-14,0 0-5,0 0-21,0 0-41,0 0-112,0 0-50</inkml:trace>
  <inkml:trace contextRef="#ctx0" brushRef="#br0" timeOffset="74104.7937">7252 7874 61,'0'0'37,"0"0"-37,0 0-3,0 0-58,0 0 47,0 0 14,0 0 60,-4-10-15,1 10-22,-3 0 9,3 0 19,0 0 3,3-4-45,0 1-9,0-1-97</inkml:trace>
  <inkml:trace contextRef="#ctx0" brushRef="#br0" timeOffset="74605.5906">7409 7807 275,'0'0'39,"0"0"-26,0 0 77,0 0 0,0 0-35,0 0-6,3-24-1,-3 24-1,0 0 4,0-2-7,0 2-6,0 0-3,0 0-2,0 0 5,0 0-1,0 0 5,0 0-12,0 0-13,0 0-2,0 0-5,0 0-3,0 0-3,0 0 5,0 0 5,0 0-1,0 0-3,-3 0 4,3 0 0,-4 0 8,1-2-5,-3 1-12,-4-2 4,6-1 4,-3 4-6,4-2-4,3 1-1,-3 1-2,0-2 1,0 2 0,-1 0-1,4 0 0,0 0-6,0 0-3,-2 0-24,-1 0-12,-8 0-37,1 0-58,-2 0-84,-7 0-122</inkml:trace>
  <inkml:trace contextRef="#ctx0" brushRef="#br0" timeOffset="74764.1675">7291 7803 433,'0'0'8,"0"0"-8,0 0-9,0 0-103</inkml:trace>
  <inkml:trace contextRef="#ctx0" brushRef="#br0" timeOffset="76790.3467">7429 7533 376,'0'0'187,"0"0"-53,0 0 55,0 0-15,0 0-24,0 0-55,53-63-35,-48 59-24,-3 2 4,-2-5 9,0-1-8,4-4-4,-4-5-7,0 0 5,-4-3-3,-9 1-12,-4 2 4,-9 3-9,-8 9-6,-8 5-7,-7 0-2,0 10 0,7 6 4,12 4-4,9 0 1,10-1-1,11-1-4,0-2-1,20 1 5,16 0 0,12-3 0,4-2 0,0 0 1,-3-2 1,-7 4-2,-9-1 1,-8-4-1,-15 2 0,-5-1-1,-5-1 1,-3 0 2,-21 2 6,-13 3 4,-5 2-4,-4-7-1,8 2 1,12-5-7,9-6-1,14 0-4,3-2-55,11-15-146,20-1-155,18-2-105</inkml:trace>
  <inkml:trace contextRef="#ctx0" brushRef="#br0" timeOffset="77433.5037">7834 7450 555,'0'0'214,"0"0"-67,0 0 20,0 0 0,36-73-47,-36 63-22,-10-3-30,-7 6-22,-11 3-11,-8 4-18,-7 0 12,4 0-9,4 10 0,12 4 4,3 2-12,13 8-2,4 2-3,3 5-6,7 0 4,25-2-5,5-7 1,2-6-3,0-6-11,-2-6-21,-3-4-18,-8 0-26,-5-6 5,-4-15 20,-6-4 9,-9-10 7,-2-8 2,0-3 22,0-2 13,-8 4 2,0 4 8,1 10 18,4 7 24,-1 7 3,4 10 3,0 5-13,0 1-28,0 7-17,4 18-3,9 7 3,0 4 8,1 3 0,-5-6-7,-3 1 0,2-8-1,-1-9 3,-4-4 0,0-6-3,0-4 1,0-3-1,-3 0 2,3 0 7,6-20 7,2-10-12,10-6-3,7 0-1,3 2 0,-1 11-3,-5 9 5,-4 10-6,-6 4 8,-1 0-4,2 5 1,0 14 9,-6 3-8,1 4-1,-2-1-1,0 1-1,0-5-12,9-3-82,4-6-97,2-9-227,0-3-330</inkml:trace>
  <inkml:trace contextRef="#ctx0" brushRef="#br0" timeOffset="77778.9907">8389 7272 792,'0'0'262,"0"0"-145,0 0 6,0 0-14,0 0-72,0 0-32,30-7 6,-5 9-1,8-2-4,-3 0-2,-5 0-4,-5-2 1,-4-7 2,-7-6 0,-6 1 3,-3-6-1,0 3-1,-3 2 2,-12 3-2,-8 3-3,0 9-1,-4 0 5,1 3-4,0 14 4,8 5 4,0 3 6,12 3 5,3-2-1,3 1-8,0-5-2,11-1-5,17-5-2,2-3-2,4-4-28,5-9-91,1 0-209,2-2-240</inkml:trace>
  <inkml:trace contextRef="#ctx0" brushRef="#br0" timeOffset="78334.2145">8707 7129 808,'0'0'176,"0"0"-33,0 0-35,0 0-25,0 0-60,0 0 32,43 39-36,-31-17-3,-2-2-6,1-3-6,-5-6-1,0 0-2,-6-6 1,3-3-2,-3-1 1,3-1 0,1 0-1,6-14 0,3-10-16,3-5-4,-5-4 12,-2-1 2,1 4 6,-4 15 1,-3 8 0,-1 7 3,2 0-4,6 11-3,-4 7 3,0 5 4,2-2-4,2-2 3,-4 0 0,0-5-3,-3-3 3,1-6 0,-2-2-2,-1-3 1,1 0 3,3 0 5,5-8 10,2-11 10,10-9-30,5-6 3,3-4-2,-3 4-1,1 8 0,-9 9-1,-2 10 2,-5 7 0,-2 0 2,-1 13-1,1 8 15,1 3-3,-5 3-7,0-1-5,-4 2-1,5-5-2,0 1-24,7-7-64,5-3-97,7-6-119,9-8-332</inkml:trace>
  <inkml:trace contextRef="#ctx0" brushRef="#br0" timeOffset="78739.118">9633 7003 785,'0'0'171,"0"0"-26,0 0 0,0 0-18,-19-82-54,5 70-37,-2 7-6,-2 4-1,-6 1-10,-1 6-8,1 13-5,-2 10-3,13 1 4,4 1-7,5-1-1,4-4-4,4-8 1,12-3-20,10-7-20,7-3-3,2-5-19,4 0-8,-10-20 37,-6-6 37,-6-8 0,-8-7 36,-3-5 25,-3 4 4,1 9 36,-4 14-3,0 9 1,0 10-12,0 0-27,0 0-37,0 19-21,3 15 3,4 8 22,6 6-20,0 0-3,3-2-4,4-3-9,-2-2-83,-7-4-170,-11-6-234</inkml:trace>
  <inkml:trace contextRef="#ctx0" brushRef="#br0" timeOffset="79429.6551">7797 6997 306,'0'0'137,"0"0"-44,0 0 17,0 0-23,0 0-1,0 0-4,0-30-17,0 28 10,0 1-5,0-2 4,0 0 5,-3-2-7,3 0 12,-3-2-14,3-1-4,-3 0 10,3 0-8,0 3 0,0 2-9,0 0-15,0 3-11,0 0-2,0 5-25,21 20-5,7 16 6,5 6 0,3 11-5,-5 3-2,-4 0-62,-10-2-234,-9-14-746</inkml:trace>
  <inkml:trace contextRef="#ctx0" brushRef="#br0" timeOffset="82541.6854">6219 7928 629,'0'0'146,"0"0"-117,0 0 0,0 0 18,0 0-7,0 0-39,-81-42 2,56 42 6,1 0-2,-1 0 12,-5 0-19,-3 0 8,2 6 3,-2 1-11,-1 5 4,7 2-2,0 4-2,1 4 3,6 2-3,2 5-3,-3 4 1,9 6 2,3 4-2,6 9 1,3 3-3,0 8 4,0 5 0,0 0 0,0 7-7,0-3 2,0 2 6,0-2-1,0-3 4,0-6-2,0-5 0,0-4-1,12-2 6,0-4-3,3-6 2,-3 0-4,0-8-1,1 2 0,-6-3 3,3-3-4,0 3-4,-4-6-21,3-3-70,9-12-141</inkml:trace>
  <inkml:trace contextRef="#ctx0" brushRef="#br0" timeOffset="83343.45">7102 7965 203,'0'0'57,"131"-20"-24,-59 7 0,5-3 22,4 2 7,4-2-10,3 5-26,0 0-2,-3 3-4,-6 1 7,6-2 8,-3 5-16,0-2-7,-7 0-12,8-2 2,-2-1-4,10-1-6,4-1 7,-1 0-26,3 0-19,-3-1 18,3-2-12,-6 3 4,-3-1 36,-3 0 23,-4-1 1,2-3-12,-1-4-11,-4 1-1,4-1-7,-5 4 7,0-1 6,3 5 11,-9-2 7,4-3-1,-5 5 5,5-5-14,1 2-1,2 1-13,-1-1-39,2 3-24,1 2-16,7-1-35,4 6-61</inkml:trace>
  <inkml:trace contextRef="#ctx0" brushRef="#br0" timeOffset="83576.0318">12513 7089 194,'0'0'85,"144"-32"36,-83 25-53,-9 2-4,-13 5-11,-11-3-28,-5 3-21,-6 0-4,-10 0-13,-7 0-106</inkml:trace>
  <inkml:trace contextRef="#ctx0" brushRef="#br0" timeOffset="85511.5986">10355 10135 520,'0'0'89,"0"0"-18,0 0 50,0 0 4,0 0-43,0 0-9,0 0 0,39-88-2,-33 64 8,-3-5-8,3-7-35,-6-3-13,0-5-3,0-3 4,-6 4 1,-13 1-1,-1 6-7,-9 2 17,-7 4-16,-10 5-7,-9 0 3,-4 6-2,-2 2-6,6 7 5,6 5 2,8 5-7,1 0 4,1 0-8,0 9 2,-8 10-2,6 4 1,-5 10 0,5 4 7,2 2 4,4 2-2,-2 2 2,1 3 3,0-3-3,8 6-1,-5 0-3,1 9 0,3 3 6,-1 3-8,0 2-2,8 6 9,-1 1-11,9 7 4,6-5-7,5-3 3,3-6-2,0 1-1,0-8 3,6-2 6,3-8-6,1-2 1,1-8 8,-2-3-5,1-7-4,-1-2 6,-2-4 2,3-6 0,-3-4-3,-4-4 2,-3-5 7,0-4 3,0 3-1,0-3-12,0 0-2,0 0-6,0 0 0,0 0 0,0 0 0,0 0 0,0 0 0,0 0 0,0 3 0,0-2 0,0 4 0,0 0 0,0-5 0,-3 3 0,3-3 0,0 0 0,-4 0 0,4 0 0,0 0 0,-3 0 0,3 3 0,-4 3 0,-2 9 0,2 5 0,-5 2 0,2 8 0,-3 3 0,5 7 0,-3 6 0,1 8 0,4 4 0,3 2 0,0 5 0,0-2 0,0 6 0,7 8 0,-3 2 0,6 1 0,-4 5 0,4-3 0,3-2 0,3-1 0,0-3 0,6 1 0,-3-6 0,5-1 0,-1-4 0,-3-2 0,-1-8 0,-3-10 0,-7-8 0,5-8 0,-7-9 0,2-2 0,-3-5 0,0-5 0,-2 1 0,-3-6 0,1-1 0,-2 1 0,0-4 0,1 0 0,-1 3 0,0-3 0,0 0 0,1 0 0,-1 0 0,0 0 0,2 0 0,-2 0 0,0 0 0,2 0 0,-2 0 0,0 0 0,0 0 0,0 0 0,0 0 0,0 0 0,0 0 0,-2 0-32,-21 0-57,-13 0-195,0-11-252</inkml:trace>
  <inkml:trace contextRef="#ctx0" brushRef="#br0" timeOffset="86815.482">9984 9690 448,'0'0'43,"0"0"-33,0 0 33,0 0 21,0 0-1,0 0-2,0 0 13,-17-10-17,24 0-2,19-3-47,13-4-3,16 4 3,10 0 21,14-1-4,3 1-6,10 4-4,3 2 23,2 3 2,-3 4-19,-6 0-11,-10 0-7,-7 11 15,-8 1-10,-8 5 16,-7 2 12,-9 1 5,-5 4-8,-3 2-9,-5-3 8,0 7-8,3 0 3,-1 6 2,2 10 4,6 0-10,-3 7 1,-2 3-11,-1 4 15,-3 3-17,-1 3 5,2 7 8,-2 2-11,-2-1 4,-6 4 3,0-3-4,-6 2 11,-2 3 0,-3 5 1,5 2-1,5-1-10,3-5-3,2-1-1,1-4-10,0-3 6,-8-7-3,0-1 5,-3-1 6,-9-9-14,0-1 10,-3-2-1,0-5-5,-3-1 40,-7 1-7,3 1-9,2 3-20,1 5-10,4-1 3,0 2 2,0 1-6,0 0 0,9 1 0,2-3 0,1 0 0,-1 1 0,-2-8 0,-3 4 0,-4-3 0,4-5 0,-6 2 0,0-5 0,3-2 0,3-6 0,0-12 0,1 2-55,3-14-27,-2-1-93,0-9-155,-8-16-320</inkml:trace>
  <inkml:trace contextRef="#ctx0" brushRef="#br0" timeOffset="88533.5231">9426 13062 319,'0'0'0,"0"0"-24,0 0 24,0 0 51,0 0 82,0 0-52,9-60-66,10 55-7,-6 1 13,1 4-5,-2 0-9,-6 0 4,-5 0-1,2 0 8,-3 0 32,1 0 12,-1 0 2,2 0 13,-2 0 26,0 0 13,0 0-2,0 0-18,0 0-9,0 0-4,0 0-11,0 0-21,0 0-16,0 0-13,0 0-4,0 0-6,0 4-9,1 11 1,2 9 9,0 12 9,1 7-10,-4 13-3,0 7 11,0 10 3,0 3-12,0 5-4,0 6 7,9 2-7,1 4-6,2-1 2,8-3-3,-1-6 1,5-10 1,-5 2-1,-1-5 2,2 2 2,-3-5 8,-4-5-10,0-9-2,0-3 2,-3-1-2,4-5 7,-5 1-5,2-1-2,4 1-1,0-4 1,5-2 0,-4 1-1,4-5 3,-1 0-3,1 0 4,2 2-3,5-1 1,4-4-2,5 1 1,13 1 2,6-7-2,11-4 2,5-3-3,10-4-2,7-7 1,-4-4 1,4-3 0,-3-2-1,-8 0-3,-2 0 4,-5 0 0,-3-4 2,-8-5-3,-5 0 4,-3 2-3,0-8 0,-7 4 0,6-6 2,-2 3-2,7-2 0,0-4 0,3-3 0,2-1-5,-2-1-4,-3-6 6,1-2-2,0-2 1,1-1-8,-2-5 5,-6 2 2,-4 0 4,-6-1-3,-6-4 5,-5-2-2,-4-6-2,-5-2 2,-9-2 1,-4 1-4,-2 5 4,-4 7 0,0 2 1,0 5 0,0 1 2,0 2-2,-5-8-1,0-1 0,-1-1 1,3-4-1,-1 2 0,1 1 0,0 5 1,-1 2 0,0 7-2,-1-2 2,0 8 0,-4-5-1,-2-1 0,3-3-1,-4-6 0,1-9 1,7 3 3,-1-5-3,2 5 0,-1 4 0,1 5-1,-4 2 1,4 5 4,3 0-4,0 0 0,0-5 0,-3 1 0,0-4 1,-2-5-1,-1 1 0,3 5 3,-3 4-3,2 5 6,4 4-3,0 10 8,-3-3-4,3 1-5,-3 1 3,-1-3 0,2-3-3,-1-4-1,0-2 1,0-4 0,-3 4-2,3 4-3,0 8 3,0 3 2,-1 8-2,2 0-10,-1 3-17,-6 0-6,-11 0-50,-3 14-100,-13 8-48,-2 5-87,3-3-177</inkml:trace>
  <inkml:trace contextRef="#ctx0" brushRef="#br0" timeOffset="98375.6937">9889 10410 1100,'0'0'77,"0"0"34,0 0 50,0 0-15,0 0-81,0 0-27,0 0 5,0 0-18,0 3-9,7 23 5,6 13 30,-7 5-14,-2 6-8,-1 4-12,-3 1-2,0-1-1,0-6-2,0-2-7,0-7-4,0-13-1,0-6 0,0-6-24,0-11-43,0-3-35,0-3-69,0-24-70,6-13-266,-1-2-340</inkml:trace>
  <inkml:trace contextRef="#ctx0" brushRef="#br0" timeOffset="98638.4144">9871 10631 809,'0'0'141,"0"0"5,0 0 62,-34-82-47,31 65-50,3-3-17,0 1-35,8-2-8,10 1-23,1 1-8,8 5-11,6 1 1,-1 7-2,6 6-2,5 0-5,-10 3 0,-8 16-1,-5 6 0,-14 6 0,-6 3 0,-3 3 0,-20-1 4,-2-4-12,-5-2 4,11-3-61,10 0-98,9-8-132,15-2-338</inkml:trace>
  <inkml:trace contextRef="#ctx0" brushRef="#br0" timeOffset="98818.3437">10428 10687 613,'0'0'831,"0"0"-703,0 0 91,0 0-103,0 0-75,0 0-40,-9 43 4,9 0-2,0 3-3,0 3-31,0 2-100,0-3-238,0-7-538</inkml:trace>
  <inkml:trace contextRef="#ctx0" brushRef="#br0" timeOffset="99429.7651">10367 11969 861,'0'0'170,"0"0"8,0 0 9,0 0-16,0 0-82,0 0-1,0 0-38,0-10-20,0 10-18,0 10-12,3 19 0,0 8 10,3 10 11,-3-6-8,1 6-7,-1-7-1,2-3-5,-5-2-2,0-5-33,0-7-62,3-10-122,0-10-91,6-3-231</inkml:trace>
  <inkml:trace contextRef="#ctx0" brushRef="#br0" timeOffset="99707.5794">10364 11994 843,'0'0'129,"0"0"-63,-20-85 113,20 65 1,0 3-102,14 5-6,4-5-14,6 4-26,2 4-9,6 5-8,-9 1 9,3 3-8,-10 0-4,3 0-3,-3 5 4,-3 9-2,-2 3-1,-8 5 0,-3 6-2,0 2-1,-14 4-5,1 0-4,1-1-48,12-3-134,0-9-97,23-9-329</inkml:trace>
  <inkml:trace contextRef="#ctx0" brushRef="#br0" timeOffset="99991.6044">10847 12082 1020,'0'0'125,"0"0"27,0 0 13,0 0-43,92-57-72,-63 57 6,-11 0-21,-1 10-19,-7 13-13,-10 6 1,0 7 8,-15 1 4,-12-4 14,1-3 8,9-7-8,5-7-1,9-2-15,3-8-5,0-2-9,22-1 4,11-3 5,9-4-9,4-12-28,-1-1-52,-6 5-126,-5 2-267</inkml:trace>
  <inkml:trace contextRef="#ctx0" brushRef="#br0" timeOffset="100493.7971">10528 13039 989,'0'0'262,"0"0"-157,0 0 22,0 0-9,0 0-60,0 0-43,1 9-13,16 24 47,-2 7-1,3 10-16,-6 5-9,-2-4-7,-4 4-9,-5-7-5,1-6-2,-1-2-5,-1-11-50,1-9-104,4-9-62,6-11-141,1-11-223</inkml:trace>
  <inkml:trace contextRef="#ctx0" brushRef="#br0" timeOffset="100757.0737">10582 13159 775,'0'0'220,"0"0"-159,-49-94 100,45 72-8,4 5-76,0 5 12,0 0-21,17-1-21,11 0-26,5 0-5,6 3 2,0 7 6,-2 3-8,-6 0 0,-4 0-8,-9 16 9,-6 4-13,-9 8 2,-3 4-5,0 4 0,-21 3-2,1-1-14,5 1-77,11-7-113,4-5-191,27-10-668</inkml:trace>
  <inkml:trace contextRef="#ctx0" brushRef="#br0" timeOffset="101094.0226">10998 13294 1067,'0'0'118,"0"0"50,0 0-24,0 0-63,0 0-53,0 0-11,37-23-1,-26 23-16,-4 6-1,-7 7-4,0 4 2,0 0 6,0 2 6,0 0-4,0-2-2,0 0 0,6 0-3,7-2 0,7 2 1,2-3 0,-2-1 7,-4-4 9,-7 1 18,-5-4 14,-3-5-14,-1 2-7,0 4-5,-14 3-11,-18 3 4,-9-3-16,-4-3-27,-1-7-70,3-7-170,10-26-293</inkml:trace>
  <inkml:trace contextRef="#ctx0" brushRef="#br0" timeOffset="102691.6437">10646 10386 10,'0'0'208,"0"0"-125,0 0-16,0 0 54,0 0-23,0 0 4,-15 0 3,15-2-49,-3-5-8,3-3-7,-4 3 4,-3 0-2,2 1-25,1-1 3,0 0-4,-6 2-9,1-5 0,-2 2-5,-2-1-3,-2-1-5,-3 4 1,0-5 4,-4 5 5,2-2-5,3 2 5,-3 1-5,5-3 0,2 7-4,-3-2 7,5 1-3,2 2 0,-3 0 5,-5-3-5,-1 3-3,-3-1 3,1-1 0,-6 0 5,3-1-1,2 3-1,-3-2-3,5 2 0,0 0-3,-1 0 3,-1 0-1,0 0-2,-4 5 0,4 3-1,-3-2-1,3 4 5,1 0 0,3 0-2,-1 0 4,-3 0-4,2 0 2,-4 0-1,1 0 0,-5-3 1,2 3 0,2-1 0,1 1 2,-2 7-2,2 2 4,-3 1-2,7-1 1,1-2-3,4 3-1,2 3 1,-2-3 2,0 7-1,6-1-1,-3 1 1,4 2 1,3 7 3,3 0 6,0 3-10,0 5 6,0 2-1,0 0 1,6-3-6,3 1 4,-4-7-5,6-1-1,3 0 1,6-3-1,8-4 4,1 1-2,4-4-1,0 1 0,2-4 3,-2 0-3,5-1-7,-1-1 1,-1-4-23,3-4 5,7 0 11,2-10-6,7 0-2,3-3-8,-2 0-9,3-12 21,-1-8 2,-3-1-26,-3-4 12,0-5 15,-3 0 14,-4-8 7,-2-7 17,-2-8 3,-8-2 13,-11-11 0,-5-6-4,-17 2 7,0 4 28,-28 9 17,-3 10-15,2 11-1,0 12-34,10 6-15,4 7-23,4 8-46,1 3-162,0 0-212</inkml:trace>
  <inkml:trace contextRef="#ctx0" brushRef="#br0" timeOffset="103809.5398">11007 11780 266,'0'0'155,"0"0"-84,0 0 36,0 0 40,0 0-50,0 0-21,-29-62-21,19 54-14,0 6-14,-7-5 5,-2-1 1,-7 0-12,-3-1 5,-7 1 8,-6-5 8,-7 4-12,-2-2-9,2 4 12,3 1 4,11 2 15,9 1-18,5 3-21,3 0 5,-1 0-16,-1 7-1,-1 6 0,3-2 0,-4 4 0,1 0 0,-8 5 3,0-1 2,-3 6 3,-2 3 2,3-2-1,-2 3 5,3 3-4,2 2 1,2 3-4,3 6-4,3 2 1,1 2-4,3-1 2,5 1 1,6 0-3,5-5 0,0-3-2,2 1 2,16-1-2,3-3 3,9 5-2,10-4 1,1-1 3,9-4-4,1-2 0,7-3-7,3-7 3,11-6-3,5-6-7,3-8-9,1 0 15,-6 0-8,-5-8 11,-6-4 3,-4-5 0,-2-2 2,-2-3 0,-4-9 0,0 2-4,0-8 4,-6-5 2,-1-5 1,-13 1 1,-3-7-2,-12 1 2,-9-4 3,-8-3 4,0 5 3,-15 4-12,-15 11 12,-1 6-8,-6 10-6,2 10-5,6 2-44,2 11-41,-3 0-174,3 16-226</inkml:trace>
  <inkml:trace contextRef="#ctx0" brushRef="#br0" timeOffset="105279.8268">11235 13159 270,'0'0'120,"0"0"-81,0 0 6,0 0 30,0 0 8,0 0 7,0 0 24,0 0-33,0 0 6,0 0-27,0 0-8,0 0-8,0 0-5,0 0-1,0 0 8,0-5 5,0-2-30,0-3-4,-4-2 9,-6-1-11,1-4-5,2 4 8,0-4-1,-2 7 1,3-2-3,-4 2 4,1 0 3,4-1-15,-4 2-1,3 3 0,-4-5 0,2 5 1,-4-2-1,1-1-6,0 0 0,-4 2 4,3-3-3,-4 0 0,0 3-1,-1-3 0,2 3 3,-5 1-2,7 0 0,-3 3-2,3 3 2,2-2-1,-1 2 0,-8 0 1,1 0 0,-8 0 2,-1 0 1,-2 0-4,8 0 1,-4 5 0,10 1-1,-7 0 0,7 1 2,-4 0-2,3 1-2,2 0 2,-6 3-2,3 1 6,-6 4-8,-1 4 8,-1 0-4,3 1 0,-2 1-2,5 1 2,0-3 2,6 0-1,2-4-1,-3 4 1,-3 0 5,-3 4 0,-3-1 3,-8 7 2,6-4-6,-3 4 6,9 2-9,5 4 4,0 7-5,6 8-2,6 2 2,3 0-2,0 1 2,0 1-2,8-4-4,14 5-4,4-1 2,9-4 0,4-1-5,7-3-4,8-11-13,2 3-7,9-8-3,3-2-2,0-7 0,3-7 31,-6-6 7,3-9 2,0 0-8,1-10 9,1-13 4,3-7-3,-5-3 4,0-3 14,-6-6 3,-8 1-7,-4-5 0,-15-4 4,-11 1 0,-11-7 5,-10 3 0,-3-7-8,-7 1-11,-21 6-2,1 8-3,-2 11-2,0 14-14,2 4-20,-6 10-37,5 2-83,-2 0-183,-2-2-313</inkml:trace>
  <inkml:trace contextRef="#ctx0" brushRef="#br0" timeOffset="106853.5682">9678 10978 224,'0'0'298,"0"0"-224,0 0 78,0 0 9,0 0-51,0 0-59,0 0 6,0-3-11,0 3-9,0 0 3,-3 0 0,-9-3-15,-13 3-19,-10 0-2,-14 0-2,-12 0 1,-20 0-1,-20 6 2,-15 5-3,-20-2-1,-8 4 3,4 4 0,8 2 12,17-2 4,18 6-5,16-3-10,10-1-4,4 1 0,7-1-1,11-2 1,7-1 8,12-4-7,10-7-2,9 2 0,1-3-4,3-1 1,3-3-9,-5 0-6,0 0-22,-1 0-25,-1-3-87,2-5-19,-1-1-209</inkml:trace>
  <inkml:trace contextRef="#ctx0" brushRef="#br0" timeOffset="107807.5345">6327 11553 541,'0'0'212,"0"0"-151,0 0 53,0 0-5,0 0-34,0 0-31,20-39 7,-20 39 3,0 0 2,0 0 0,0 0-9,0 0 3,0 0-12,0 0-3,-4 0-10,-16 0-6,-2 0-15,-8 9-4,5 7 3,-2-2 2,9 2 5,4 0-6,10 4-1,1-3-3,3 3-3,6-1 2,21-4 1,9-6 1,7-6-1,8-3-5,1-3-4,-9-9 2,-16 0 7,-9 2 0,-15 5 1,-3 1 15,0 1 11,-6-1-26,-19 4-1,-5 0-3,-10 9 0,-8 12 2,6 4 1,9 6 8,6-8 7,17 1 0,7-2-9,3-8-3,3-1 0,18-7-1,11-6-2,13 0 5,4-6-5,7-14-38,-4-6-88,-7-5-94,-10 1-197</inkml:trace>
  <inkml:trace contextRef="#ctx0" brushRef="#br0" timeOffset="108429.4576">6544 11529 730,'0'0'315,"0"0"-166,0 0 62,0 0-76,0 0-96,0 0-34,12-12 6,8 24 18,-3 5-20,0-1-4,-4 4 1,-1-4-4,-3 1 5,-5-10-7,0 0 2,0-4 0,-1-3-2,3 0 3,3-14 4,7-9-2,-2-10 2,2 4-7,-1-1-4,0 10 4,-3 4-2,1 9 2,-4 1 0,2 6-4,-1 0-2,-1 0 6,3 13 2,3 3 0,0 7 2,4-3-3,-1 0 5,-4-4-6,3-6 0,0-3-7,2-7-8,1 0-33,2-14-31,2-12-37,-5-7-80,-7-6 41,-9-3 60,-3-5 44,-3-1 51,-16 3 30,-1 3 57,4 9 18,-2 8 50,3 5-28,6 8-17,3 5-11,2 4-18,4 3-28,0 0-19,0 0-21,0 3-13,0 16 1,7 9-1,5 8 15,6 3-8,0 0-4,3-2-2,1 2-1,-3-8-8,1-6-34,-1-1-64,1-11-72,-7-6-83,-1-7-91,-9 0-280</inkml:trace>
  <inkml:trace contextRef="#ctx0" brushRef="#br0" timeOffset="108713.5607">7032 11378 722,'0'0'198,"0"0"-49,0 0 28,0 0-77,0 0-88,0 0-12,76-60-3,-42 43-37,-1 3-31,-4-1-8,-6 5 29,-8 3 50,-11 1 12,-2 6 66,-2 0 49,0 0-5,0 0-14,0 0-30,0 0-41,0 0-36,4 6 4,3 11-5,3 3 16,-1 3-13,-3-3-3,1 0-17,-1-4-73,-1-2-64,-2-9-103,-3-5-189</inkml:trace>
  <inkml:trace contextRef="#ctx0" brushRef="#br0" timeOffset="108888.0245">7199 11035 1013,'0'0'122,"0"0"58,0 0 25,0 0-78,0 0-74,0 0-53,-30-46-9,39 49-60,10 6-53,7-2-93,3-4-158,7-3-350</inkml:trace>
  <inkml:trace contextRef="#ctx0" brushRef="#br0" timeOffset="109120.3304">7463 10975 149,'0'0'866,"0"0"-654,0 0 7,0 0-45,0 0-92,0 0-38,7 3-25,-1 20 15,5 3 5,-5 1-20,4 3-1,-1 0-9,1-1-7,4 1 1,-2-7-3,-1-4-4,3-5-26,0-8-37,-1-6-75,-4 0-40,-6-3-91,-3-17-204</inkml:trace>
  <inkml:trace contextRef="#ctx0" brushRef="#br0" timeOffset="109278.2839">7445 11064 738,'0'0'259,"0"0"-73,0 0 64,0 0-82,0 0-84,0 0-41,0 0-34,3-14-7,25 11 3,8-7-5,0 1-73,3-1-117,1-7-134,-5 0-292</inkml:trace>
  <inkml:trace contextRef="#ctx0" brushRef="#br0" timeOffset="109637.7782">7797 10919 787,'0'0'254,"0"0"-103,0 0-7,0 0-33,0 0-55,0 0-24,3 59-4,21-56-18,-2-3-6,2-3-2,-5-17 2,-2-7-2,-8-5 0,-3-7-2,-6-5 13,4 4-1,-1 13 16,0 13 27,0 11 2,6 3-38,9 15-19,0 14 19,9 17 9,-8 10 1,-3 4-3,-2-1 9,-11-6-9,-3-6 8,0-10 6,0-6-1,-19-6-39,-4-5 0,-14-1 0,-4-5 0,-8-5 0,-3-6 0,-9-3 0,-8 0-166,-2-6-350</inkml:trace>
  <inkml:trace contextRef="#ctx0" brushRef="#br0" timeOffset="115976.4223">20091 6411 949,'0'0'165,"0"0"-65,0 0 23,0 0-13,0 0-40,0 0-29,0 0-15,-36 81 9,1-5 27,-2 23-11,1 16-10,8 5-11,15-2-6,13-9-8,2-9-10,30-14-6,9-8 0,4-13-2,4-11-62,5-13-76,-5-15-109,-7-13-303</inkml:trace>
  <inkml:trace contextRef="#ctx0" brushRef="#br0" timeOffset="117706.301">20487 6878 404,'0'0'104,"0"0"-72,0 0 18,0 0 39,0 0-35,0 0-2,0 0 3,30 0-22,-28 0 1,-2 0 0,0 0-5,0 0 6,0 0 3,0 0 3,0 0 3,0 0-11,0 4-13,0-4-11,0 1-4,0-1 5,0 0 2,0 0 1,0 0 3,-5 0 2,-5 0 4,-4 0-10,1 0 1,2 0 11,3-5 9,0-4 6,5-4 9,1-4-17,2-1-15,0-1 8,5 0 1,15 3-10,6 3-2,4 5-2,0 5 0,2 3-5,-2 9-1,-3 16-2,-9 11-1,-10 6 4,-8 6-1,-3 2-5,-21-3 3,-13 0 11,-5-8-10,1-5 4,3-8-7,6-9 0,11-6 7,2-11-5,4 0-3,6-11 8,2-6-7,4-3 0,3 1 11,0 4 5,4 2-5,10 5-4,7 1-2,2 7-1,5 0-4,6 17 2,-2 5-2,1 4-1,-1 1-6,0-4-30,1-3-63,-1-4-93,-4-12-167,-6-4-616</inkml:trace>
  <inkml:trace contextRef="#ctx0" brushRef="#br0" timeOffset="118078.9056">21106 6662 941,'0'0'116,"0"0"30,0 0-22,0 0-44,0 0-52,0 0 15,0 0-8,-93 66 4,72-34-10,7 1-17,4 1 10,7-5-12,3 0-8,4-5-2,18-5-5,11-5-1,5-6-11,5-8-12,-8 0-3,-6-2 32,-15-10 1,-9-8 22,-5-4 34,0 1 5,-18 3-10,-6 6-8,-4 11-16,-7 3-20,1 6-8,0 15-5,4 6 0,10 3-48,9-4-85,11-1-110,0-11-210</inkml:trace>
  <inkml:trace contextRef="#ctx0" brushRef="#br0" timeOffset="118267.5909">21504 6852 1093,'0'0'392,"0"0"-197,0 0-60,0 0-64,0 0-50,0 0-20,-20 60 7,6-15-5,-2 1-3,-1 4-20,-4 0-81,-5-4-125,-3-7-220</inkml:trace>
  <inkml:trace contextRef="#ctx0" brushRef="#br0" timeOffset="128245.4788">21949 6541 238,'0'0'481,"0"0"-378,0 0 44,0 0-28,0 0 27,0 0-46,0 0-24,0-21-11,0 21-2,0 0-24,0 8-28,0 15-9,9 13 45,1 8 13,2 2-24,-1 1-10,-1-1-7,-1-6-6,-3-11-9,-2 0 0,-1-11-1,-3-7-3,2-5 0,-2-3-3,0-3-43,0 0-62,0-23-52,0-11-205,0-2-173</inkml:trace>
  <inkml:trace contextRef="#ctx0" brushRef="#br0" timeOffset="128561.516">22006 6602 739,'0'0'188,"-14"-76"-62,14 42 67,0 9-28,0 3-60,6 5-24,12 0-26,2 5-21,6 5-14,4 7-8,0 0-5,-3 21-7,-5 15-2,-10 1 2,-8 3 0,-4-2 5,0-5-1,-13-6-1,-5-6-3,5-9 4,5-4-2,4-8 10,4 2-11,0-2 3,0 0-4,0 4-1,9 2-1,6 7 1,6 1 1,0 0-11,4 1-47,2 1-66,4-6-83,7-6-149,0-4-306</inkml:trace>
  <inkml:trace contextRef="#ctx0" brushRef="#br0" timeOffset="128867.024">22538 6568 627,'0'0'198,"0"0"-82,0 0 24,0 0-9,0 0-66,0 0-24,-86-15 0,70 33-6,2-1 0,6 2-14,5-5-10,3 1-5,0-3 6,2 0-9,13-5 4,7-1-6,0-6-1,2 0 0,-3 0-5,-3-8 0,-3-5-9,-2-1 2,-4 0 2,-3-3-27,-1 8-16,-1-2-21,-2 2-48,7 4-49,0-3-83,2 2-129</inkml:trace>
  <inkml:trace contextRef="#ctx0" brushRef="#br0" timeOffset="129505.1531">22538 6568 524,'105'-48'179,"-108"48"9,3 0-36,0 0-27,0 0-47,0 0-24,0 0-20,0 0-19,3 8-10,11 7 12,2 1-2,4 0-9,2-3-3,1-3-3,-5-4-6,-2-3-25,-5-3 0,-5 0-3,0 0 18,1-10 16,-1-9 12,-1 0 2,-1-3-1,-2 0-3,2 7 20,-4 4-16,0 5 28,0 6 9,0-2 7,0 2-13,0 0-13,0 0-15,0 0-3,0 0 0,0 0-1,0 0 8,0 0-4,0 0 5,0 0-2,0 0-3,0 0-4,0 0-3,0 0 2,0 0 1,0 0 6,0 0 7,0 0-1,0 0-11,0 0 3,0 0-16,0 0-1,0 8-9,3 18 0,-1 17 9,2 10 0,-3 6 1,1 4-1,-2 6 0,0-6 3,0-6-3,0-7 1,0-9-2,-3-9 3,-4-13-3,1-11 3,-4-8-2,-7 0 10,-6-15 6,-5-11-15,-2-6 4,2-3-5,2 2-32,3 4-49,8-1-88,6-4-137,9-8-398</inkml:trace>
  <inkml:trace contextRef="#ctx0" brushRef="#br0" timeOffset="129694.4017">22731 6207 1196,'0'0'124,"0"0"63,0 0-27,0 0-93,0 0-66,0 0-1,-12-25-93,18 48-89,14 9-9,5 2-256</inkml:trace>
  <inkml:trace contextRef="#ctx0" brushRef="#br0" timeOffset="129887.2934">23231 6558 1325,'0'0'192,"0"0"-61,0 0-37,0 0-57,0 0-32,10 78 8,-10-37-7,-2 6-6,-10-1-22,-1-3-117,2-3-146,2-10-350</inkml:trace>
  <inkml:trace contextRef="#ctx0" brushRef="#br0" timeOffset="131095.3507">23663 6541 141,'0'0'340,"0"0"-267,0 0-3,0 0 20,0 0 18,0 0-33,-3 5 5,3-5 8,-2 0-2,-1 0-22,-1 0-12,-2 0 0,5 0-3,1 0-9,0 0-8,0 0-24,-2 0-3,2 0-2,0 0 3,0 0-2,0 1 0,0-1 4,0 0 2,0 0-1,0 2 10,-2-2-6,1 0 3,-1 0 2,1 0-7,-2 2 1,1 0 5,2-2-6,0 0-6,0 0 6,0 0-2,0 0-3,0 0-5,0 0-1,11 0 1,14 0 8,8-4 2,7-4 1,-3-1-9,-2 2-2,-4-1 0,-6 2 1,-3 0-2,-5 1 0,-2 0 3,-4 2-2,-7 2 0,1 1-1,-5 0 0,1-2 2,-1 2-1,0 0-1,0 0 0,0 0 1,0 0-1,0 0-4,0 0-6,0 0-16,0 0-13,0 0-37,-4 0-42,-5 0-104,-5 0-223</inkml:trace>
  <inkml:trace contextRef="#ctx0" brushRef="#br0" timeOffset="131725.941">23818 6266 736,'0'0'261,"0"0"-85,0 0 35,0 0-49,0 0-77,0 0-55,-5 0-21,32 25 12,12 5 41,13 4-25,0 0-8,-2-3-21,-8-2-6,-8-7-2,-10-2-18,-5-6-54,-4-7-83,-5-4-75,-2-3-189,-1-12-303</inkml:trace>
  <inkml:trace contextRef="#ctx0" brushRef="#br0" timeOffset="131914.2869">24171 6275 1051,'0'0'226,"0"0"-44,0 0-24,0 0-65,0 0-63,0 0-24,-105 72 25,72-30-1,1 2-19,0-5-8,2 1-1,3-6-2,7-7-6,10-8-49,10-7-104,0-12-103,12 0-318</inkml:trace>
  <inkml:trace contextRef="#ctx0" brushRef="#br0" timeOffset="132356.2189">24203 6140 1165,'0'0'202,"0"0"-110,0 0 44,0 0-53,0 0-55,0 0-25,28 25 0,-7 1 9,2-2-3,3-4-2,-1-1-7,-1-5-3,-3-4-22,2-8-20,-3-2-16,-1-2 1,-3-15 14,-7-9 27,-6-4 19,-3 1 0,0 4 27,0 5 28,0 9 18,0 7-5,0 1-18,0 3-24,0 0-26,-2 7-6,-1 15-2,2 12 8,-1 2 4,2 1-4,0-3 3,0 0-1,0-4-1,-7 0 11,-5-7 0,-3-1-1,-7-4 1,-7-5-5,-2-4-2,-2-4-5,4-5-37,10 0-105,8-17-124,11-14-424</inkml:trace>
  <inkml:trace contextRef="#ctx0" brushRef="#br0" timeOffset="132745.9228">24543 6116 302,'0'0'976,"0"0"-924,0 0 69,0 0-48,0 0-26,103-27-29,-65 27-12,-5 1-1,-3 5 3,-5-3 1,-8 1 8,-6-3-7,-4 1 8,-3-1 12,-2 1-15,-2-2-7,0 2-5,0 5-6,0 7 1,0 8 2,-12 9 9,-6 5 18,-6 1-10,0 1-2,6-4-7,3-4 3,9-8-5,5-7-3,1-4 5,0-6-8,18-1 2,13-4 5,14 0 1,10-15-8,2-8-42,-4-3-87,-9 0-104,-10-1-215</inkml:trace>
  <inkml:trace contextRef="#ctx0" brushRef="#br0" timeOffset="133045.9895">24732 5516 1076,'0'0'188,"0"0"-102,-26-80 73,26 69-18,14 9-39,22 2-72,22 2-16,14 26 10,8 15 2,1 12-7,-6 17-4,-7 12 4,-13 15-11,-16 6 5,-21 1 1,-18 2-6,-11-9-8,-27-6 0,-7-4-28,-5-9-51,4-10-58,2-12-125,-1-16-352</inkml:trace>
  <inkml:trace contextRef="#ctx0" brushRef="#br0" timeOffset="135011.5702">24613 5576 500,'0'0'22,"0"0"39,0 0 98,0 0-9,0 0-70,0 0-55,-18-9 7,-3 10-6,-4 7 6,-5 1 6,-3-3-11,-7 1 11,-6-5-4,-9 2-13,-5-2 11,-4-2-14,-10 0-14,-10 0 6,-6 0-4,-2 0-1,-4 3-3,-6 8 8,-14 1 5,-9 7-13,4-2 6,11-5 1,19 3-3,6-3-6,1-3 1,-5 5-1,-6-1 2,-3-1-2,4 3 2,3-1-4,10-2 0,7-2 2,7 2 0,6-5 2,7 0-1,5 2 1,3-5-1,-5 5-1,-8-2 1,-9 6 2,-6-1-3,-4-1 0,5-1 3,3 0 4,3 1 13,6-2 0,4 3-14,11-2 1,6-2 2,4 5-9,0-1 0,-1 2 2,-2-3-1,-3 5-1,-3-3 2,-7 8-2,-4-1 2,-7 0 3,6 1 5,8-3 8,4 1-8,6 1-5,5 2-2,0 5-1,-2 5-2,0-1 1,-5 8 2,-6 4-2,-4-2 0,-2-2 2,5-6 8,6 0-5,8-4-3,2 1-1,6 1-1,0-1 0,3-1-1,-1 1 0,1-1-1,0 4 1,-3 1-1,-4 5 3,-3 4-2,1 2 8,6 3 2,11 0 1,8 1-10,5 2 1,2-1-2,0-4 3,8 0-2,8 0-1,13 1 2,11-2-2,17 1 3,19-5 6,6-2-4,12-5-1,9-2-3,1-4-1,6-3 0,4 1-1,-7-2 1,-1-4 4,-3-6 2,7-6-5,13-7-1,8-1 9,7 0-2,-2 0 10,-9-6-3,-13-2-9,-7 1 0,-13-2-2,1 5 6,-1-1-5,2-2 6,0 0-6,0 0 0,1-3-3,-2 1 0,1-4 1,4-2-2,4-5 0,-2-1 0,1-2 0,-5-8 0,-2 2 5,-4-6-5,1-1 1,-2 0-1,-5 2 0,0 0 0,-6 3-1,-4-2 1,-3-2-7,1-5 4,-2-2-7,-2-3 1,-4-3 2,-6 0 4,-8 2-2,-2 0 5,0 3 0,-1 4 0,0-1 1,-3-2 2,-1-5 2,-6-7-3,-2-4-2,-1-8 1,-3 3 0,-5-3-1,-9 9 1,-10-1 3,-9 5 0,0 4 8,-6-2 9,-14 3 13,-5-3-12,-8-7-13,-6-5-3,-8-3-6,-5 6-1,-5 7-18,-5 21-16,-10 15-39,-18 17-90,-15 17-146,-11 22-415</inkml:trace>
  <inkml:trace contextRef="#ctx0" brushRef="#br0" timeOffset="135761.4267">21525 8061 525,'0'0'267,"0"0"-168,0 0 35,0 0 25,0 0-51,0 0-35,69 0-26,-68 0-4,-1-3 19,0-4 12,0 3-34,-10-1-37,-13 5 7,-9 0-8,-10 12 5,3 9-7,8 1 8,9 1 1,10-3-7,9 3-4,3-1-3,0-4 3,23-2-3,10-2 1,9-4 0,4-7 3,-6 0-16,-8-3 6,-14 0 6,-9 0-8,-8 0 13,-1 0 0,0 0 0,0 0-5,-10 5-11,-14 4 16,-6 2 1,2 4 14,5-1 5,10-2-4,4 5-8,9-4-6,0 0 0,10 0 0,22-6 2,10-3 1,8-4-4,7 0-1,-2-10-47,2-10-67,-6 0-143,-8-9-220</inkml:trace>
  <inkml:trace contextRef="#ctx0" brushRef="#br0" timeOffset="136331.9757">21896 8124 994,'0'0'109,"0"0"36,0 0-39,0 0-56,0 0-43,0 0-5,13 30 14,-2-7 8,-2-3-12,-2-1-4,-3-4-1,2-6-5,0-4 3,0-4-2,2-1 5,9 0-2,1-15 8,4-10-9,2-5 0,-5 0-4,0 5 2,-6 8-1,-4 10-1,-2 5 0,-2 2 0,-2 0 3,0 0-4,3 2-6,0 12 6,1 6 5,1 2-3,3 2 0,2-4-2,0-1 1,2-3-2,0-3-1,3-6 1,4-5-2,5-2-14,9-2-12,4-19-5,-2-11 25,-10-2 9,-12-7 6,-16-2-1,0 4 33,-18 3 9,-3 2 13,2 12 0,4 7-14,8 5-5,1 10-10,6 0-14,0 0-17,-2 17-10,2 6 4,0 12 6,0 0-2,0 4 2,8 1-5,8-3-47,1-6-68,-1-3-56,-1-12-173,-5-10-168</inkml:trace>
  <inkml:trace contextRef="#ctx0" brushRef="#br0" timeOffset="136601.4528">22388 8090 9,'0'0'870,"0"0"-705,0 0 22,0 0-50,0 0-92,0 0-43,4-29-2,22 26 0,6-1-6,1-3-60,7-1 2,6 1 41,-5 3 23,-11 1 32,-13 3-25,-9 0 18,-2 3 37,-1 8-17,2 4 0,-4 9-1,0 2-2,-3 5-23,0-1-13,0-2-6,0-6-18,0-4-64,0-6-84,0-11-160,0-1-391</inkml:trace>
  <inkml:trace contextRef="#ctx0" brushRef="#br0" timeOffset="136744.448">22673 7718 1071,'0'0'220,"0"0"-117,0 0 32,0 0-44,0 0-91,0 0-33,8 0-66,22 23-72,3-3-243</inkml:trace>
  <inkml:trace contextRef="#ctx0" brushRef="#br0" timeOffset="136991.9119">23015 7779 828,'0'0'378,"0"0"-212,0 0 6,0 0-72,0 0-57,0 0-40,2 35 36,5-6 4,4 2-28,-1 1 3,2 1-13,-3 0-5,1-2 8,-1-2-8,-1 0-1,-1-3 1,1-6 0,-2-3-29,-2-5-74,-1-8-104,-1-4-139,-1-7-105</inkml:trace>
  <inkml:trace contextRef="#ctx0" brushRef="#br0" timeOffset="137125.9912">23076 7916 938,'0'0'223,"0"0"-75,0 0-53,0 0-54,0 0-23,0 0 1,77 12-19,-38-12-28,8 0-168,4 0-305</inkml:trace>
  <inkml:trace contextRef="#ctx0" brushRef="#br0" timeOffset="137477.2516">23478 7856 427,'0'0'669,"0"0"-568,0 0-67,0 0 13,0 0 14,0 0-42,82 47-15,-58-47-4,-3 0-34,-3-6 17,-4-14 17,-2-4 7,-3-9 33,-1 3 18,-2 6 12,0 10 16,-2 11-6,-3 3-21,4 11-59,3 19 9,-2 16-5,0 15 15,-2 7-6,-4 7 16,0-1 38,-4-9-12,-18-8-25,-7-11-3,-13-15-14,-4-12-8,-8-6 2,1-13-7,5-3-43,-1-24-64,0-8-246,-6-5-510</inkml:trace>
  <inkml:trace contextRef="#ctx0" brushRef="#br0" timeOffset="140867.2473">12652 7413 572,'0'0'9,"-97"0"-7,40-2 4,-8-2 12,-17-3 2,-9 1 28,-9 1 46,-11-1-11,-5-3-47,-11 4-26,-10-3-10,-15 1 0,-5 2 0,-11-2 0,-5-2-2,-4 4 2,-5 2 0,-3 3 5,6 0 2,22 0 21,21 8 37,26 4-28,15 0-29,15 1-7,0 0 8,14 4-8,-3 0 1,3-1 0,4 4 2,1-3-3,0 2-2,-2-4-2,5 1 1,-3 0-4,0-3 3,-2-3 2,8 1 1,-3-2-2,-4 1-2,-3 5-2,-16 1 6,-13-1 3,-19 1-3,-5-3 0,-8-6-2,3 0 4,5-4-1,11-3 9,13 0 5,19 0 4,11 0 15,12 0-15,10 2-19,-7 6 0,-3 3-3,-11 5-5,-7 1 8,-6 0-13,-6-1 11,2-3-14,2-4 16,-3 1 9,-1 0-8,9-3-1,7-4 0,14-3 22,9 0-11,2 0-1,3 0-10,-8 0 5,3-3-5,5-1 0,-2 1-4,1 3 2,0 0 1,-4 0 1,-12 3-1,1 3-10,-1-1 11,6 0 0,4-4 0,5 2 0,4 0 2,3 1 4,5 2-2,1 1 4,-1 0-6,-2 8 2,0-1-4,-4 3 1,4 2 0,0-1-1,9-1 1,1-2 2,10 1 2,0 2 4,7 5 3,-3 6-11,0 7 9,2 7-3,-2 7 1,1 5-2,2 6-2,0 2 3,3 4 7,0 4-6,13-2-6,7-2 0,2-8-1,-1-3 1,0-3-1,3-1-1,-5-2 0,1 1 0,2 2 0,5-1 0,4 0 0,15-1 0,10-8-4,11-1 0,12-6 2,-2 0 4,8-7-2,5-5 1,16-4 1,16-13-2,18-7-3,9-4-4,8-19-14,-5 1 14,-6 1 2,-10 1 5,-12 3 3,-11 1 0,-3 3 1,-9-3-4,-6 0 0,-7-2-3,-3-2 3,-2-1 2,-3-1-1,0 2 3,-13 6 1,-7-1 3,-16 8 3,-9 2-4,-8 3 6,-3 1 3,-2-1 2,-3 0 7,4 2-14,-6-3-8,2 3 1,3 0-1,-1 0-3,4 0 0,2 0 0,4 7 0,6-2 0,8 1 0,7-4-7,7-2 3,8 0-11,5 0-6,7-8 5,10 1 10,2 2 1,-2-2-11,1 3 4,-2 1 8,3-3 0,-3 5 4,-1-2 0,1 3 7,0-3-4,3 3 11,0-3-2,-4 0-7,-3 0-5,-5-1 0,-12 1-1,-7-1-3,-12-2-20,-11-2-80,-6-3-127,-5-6-174</inkml:trace>
  <inkml:trace contextRef="#ctx0" brushRef="#br0" timeOffset="142487.4099">11857 7447 443,'0'0'39,"0"0"8,0 0 11,0 0-9,0 0-19,0 0-15,94-50 6,-58 39 8,13-1 1,10-4 9,15 0-3,17-5-11,10-1-17,13-2 5,15-2-11,7 4-2,18-7-2,1 1-10,1 2-12,4 2 7,-10 0 0,-2 0 15,-1 3-7,-4-6 5,3-2 4,1-1 4,2-7 13,2 4 2,3-1-12,-11 5-7,-7 9-10,-6 1 10,-13 3-3,0 2 1,-7-2-9,-4 2 11,3 1 0,-2-5-6,7-7 2,0-2-16,2-2-28,-3 3-10,-3 2 34,-11 4 22,-5 5 2,-10 4 6,0 3 3,-6 6 8,1 2-6,-5 0 15,1 0 14,3 0-26,-3 5-12,5 1 13,5-1-9,-4 0 1,0 0-7,-6 0-6,-4 2-12,-4 1 18,-7 2 3,-8 3 0,-7 1 9,-6 6-3,-3 3 9,4 6-11,5 5 6,4 2-7,3 6-2,-3 3-2,-1 3-2,-9 10-5,-3 4 5,-8 2 4,-6 4-4,-7 3 8,-10 2 6,-5 6 20,0 2 8,-17 3 28,-7 0-17,-2-1-16,-1-4-24,-2-1-13,1-11 4,-5 1-3,-9-7-1,-8-1 1,-10-11-1,-10-7 0,-13-13 0,-18-9 0,-9-9-3,-11 0 0,-5-6 3,-4-1 8,-6 0-6,0 0-1,5 1 0,1-1 4,-3-1 3,-1 0-3,-11-2 7,-7-1-12,2 0 0,-9 0 0,6-4 1,10 4 1,6 0-1,8 0 1,12 7-4,7 3 0,9 2 2,6-2 2,1 0-2,-3 0 6,-3-3-6,-1-1 2,0 1 8,6 0-6,4 3-2,1-3 8,-2-1-6,-4 1-4,4 1 0,5 1 0,12 2 0,0 3 22,4 0 11,-7 3-20,-4-2-7,-5 1-3,-2-2-3,1 2 0,6-1 2,2 1-2,-1 1 5,-6 2 0,-8 1-3,1 3 0,-3-1-1,-1 0 0,-4 0-1,-22 2-5,-7-2 5,-8 5 3,-4-4 4,3 2-7,8-1 18,18-1 17,14 0-15,15 1-8,3 2-11,-12 4 4,-3-1-5,-3 1-5,15-7-16,20-9-11,30-8-75,16-6-109,18-7-159</inkml:trace>
  <inkml:trace contextRef="#ctx0" brushRef="#br0" timeOffset="143169.0584">5785 8179 188,'0'0'0,"0"0"0,0 0 85,0 0 88,0 0 2,0 0 18,0 0-14,70 0-20,-70 0-24,-6-3-26,-23-3-41,-18 1-37,-24 0 2,-29-1 0,-30 3 0,-33 3-9,-26 0 0,-7 0-3,-5 9 6,8 10 6,19 1-9,24 0-20,36-3-3,29 4 6,23-2-7,21-2-19,14-7-18,18-5-34,9-3-63,0-2-98,3 0-237</inkml:trace>
  <inkml:trace contextRef="#ctx0" brushRef="#br0" timeOffset="145826.0013">3200 7785 646,'0'0'148,"0"0"-111,0 0 61,0 0 11,0 0-57,0 0-20,0 0-4,0-6-4,3 6-2,-3 0-2,0 0 2,0 0 12,0 0 0,0 0 3,0 0 0,0 0-2,-8 0-8,-14 2-18,-8 13-9,-1 5 0,-5 0 12,6 1 3,5-1 9,4 0-1,9-3-5,6-6-16,6 7-2,3-5-2,24 1-5,10-9 5,15-5 2,4 0 0,5-10-2,-3-3-2,-15 0-5,-13 6 7,-18 3 1,-10 4-3,-2 0-5,0 8 0,-20 12 8,-7 5 0,-4 3 1,-2-2 3,6 0 0,8-9 5,10-5 2,9-2-2,0-3-3,9-3-4,16-4 3,11 0 12,10-7-16,2-16-6,4-4-65,-7-5-102,-9-4-177,-5 0-364</inkml:trace>
  <inkml:trace contextRef="#ctx0" brushRef="#br0" timeOffset="146378.9375">3518 7702 967,'0'0'182,"0"0"-44,0 0 35,0 0-101,0 0-55,0 0-11,16 13 18,5 7 5,3 2-18,-5-2-5,2-7-6,-9-3 2,-3-3-2,-6-7 0,4 0-5,-2 0-5,7-19 10,1-9-1,-1-8 1,3 1-4,-3 3 4,-3 9 0,4 9 0,-2 2 0,1 7 0,4 1 3,-2 1-3,2 3 1,3 0-1,1 12 4,-1 1-3,5 1 3,-3-4-2,6-1 0,-2-2-2,2-4 0,-3-3 2,-4 0-2,3-10-15,-8-12-27,-3-7-37,-9-9-16,-3-8 27,0-6 13,-24-2 29,-5 4 13,0 8 13,2 9 27,6 10 48,5 11 22,7 5-31,6 4-12,3 3-11,0 0-43,0 20-6,6 11 6,13 10 4,8 2-3,4 3-2,-1-4-5,3-1-60,-5-9-54,-1-6-123,-6-9-231</inkml:trace>
  <inkml:trace contextRef="#ctx0" brushRef="#br0" timeOffset="146649.0044">4111 7441 843,'0'0'82,"0"0"-33,0 0 50,0 0-37,94-71-51,-62 50-10,-2 0 0,-4 1 5,-12 6 11,-4 5 93,-10 6 25,0 3 5,3 0-63,-3 0-40,9 3-29,3 16-3,3 5 6,4 9 0,-2 0-11,-4 0-1,-4-3-56,0-4-61,-3-9-110,-3-10-151</inkml:trace>
  <inkml:trace contextRef="#ctx0" brushRef="#br0" timeOffset="146821.5557">4074 6931 1438,'0'0'40,"0"0"115,0 0-19,0 0-136,0 0-8,0 0-38,61 17-27,-3 2-121,-4-8-166,-8-5-510</inkml:trace>
  <inkml:trace contextRef="#ctx0" brushRef="#br0" timeOffset="147047.0559">4498 6936 107,'0'0'1031,"0"0"-910,0 0-6,0 0 17,0 0-44,0 0-26,46 34 11,-27-7-25,-2 4-25,5 5-5,-3 3-10,-2-2-3,-1 0-3,1-7 0,-1-5-2,-5-9-9,3-7-48,-3-8-78,-2-1-90,-2-13-226</inkml:trace>
  <inkml:trace contextRef="#ctx0" brushRef="#br0" timeOffset="147205.5528">4532 7093 1135,'0'0'136,"0"0"10,0 0 0,0 0-87,0 0-47,0 0-4,90-16-8,-49 1-60,1-5-89,-2-2-169,-4-6-211</inkml:trace>
  <inkml:trace contextRef="#ctx0" brushRef="#br0" timeOffset="147595.1354">4930 6803 864,'0'0'280,"0"0"-168,0 0 12,0 0-8,0 0-15,0 0-60,0 85-19,17-78-11,-1-3-7,-1-4-4,6-2 1,0-17 4,-3-7-5,-2-8-3,-4-2-1,-5-8 4,-1 5 0,2 7-5,-5 13 1,0 14 0,3 5-1,4 0-14,5 17 16,3 7 3,0 5 0,0 1 5,-2 6-5,-1-2 10,0-2 9,-3-2 22,0-6 17,-10-4-26,-2-3 2,0 0 3,-2 0-13,-16 4-8,-9-1-10,-9 3 1,-7 0-7,2-2-47,6-10-85,5-11-168,14-15-434</inkml:trace>
  <inkml:trace contextRef="#ctx0" brushRef="#br0" timeOffset="147781.9631">5567 6654 1429,'0'0'249,"0"0"-172,0 0 27,0 0-19,0 0-51,0 0-33,0 0-1,45-56-14,-45 56-58,0 9-145,-12 12-304</inkml:trace>
  <inkml:trace contextRef="#ctx0" brushRef="#br0" timeOffset="155623.1003">15804 11200 1008,'0'0'79,"0"0"32,0 0 57,0 0-31,0 0-72,0 0-14,0 0-17,0-11-4,3 28-17,1 15 8,5 12 48,-3 2-38,0 6-3,0 2-6,2-2-6,-1 2-5,-3-5-3,1-10-4,-2-8 0,-2-11-3,-1-9-1,0-5 0,0-4-8,0-2-38,0-10-44,0-23-81,0-13-290,0-8-420</inkml:trace>
  <inkml:trace contextRef="#ctx0" brushRef="#br0" timeOffset="155977.6735">15835 11304 260,'0'0'736,"-21"-82"-635,19 42 49,2 9 27,2-1-65,20 6-32,8 3-27,9 6-24,4 8-4,2 9-5,1 3-7,-2 23-1,-8 11-3,-16 4-9,-11 1 1,-9 3-3,-10-4 4,-23-2-3,-9-6 2,7-11 1,6-7-2,13-9-6,9-6 6,4 0 9,-1-1 5,0-7-7,1-2 6,3 8 20,0 2-2,0 0-31,4 0 0,22 12-14,7 10 13,9 5-2,2 3-15,3-1-68,5 1-107,0-13-179,4-11-558</inkml:trace>
  <inkml:trace contextRef="#ctx0" brushRef="#br0" timeOffset="156329.3294">16509 11361 1022,'0'0'153,"0"0"-14,0 0-61,0 0-30,0 0-31,0 0 37,106-6-27,-72 6-13,-2 0-11,-10 0-2,-5-4-1,-6-6 1,-8-3 4,-3-1 4,0-3-6,-18-1 0,-7 7-2,-5 3 7,-2 8 12,-3 0 1,4 2 9,6 18 0,1 3-13,12 7 1,5-1-7,7 4 2,0-3-3,17-1-10,12-2 5,3-10-5,10 0-3,7-14-24,7-3-56,-1-10-70,-6-17-185,-7-12-351</inkml:trace>
  <inkml:trace contextRef="#ctx0" brushRef="#br0" timeOffset="156524.3444">16974 11107 609,'0'0'536,"0"0"-333,0 0 12,0 0-31,0 0-116,0 0-61,-8 7-6,25 35 37,6 4-4,-5 4-13,0-5-14,-6-1-4,-1-2-3,-2-6-18,-1 1-66,0-7-127,2-13-138,0-17-427</inkml:trace>
  <inkml:trace contextRef="#ctx0" brushRef="#br0" timeOffset="157327.9209">17540 11163 855,'0'0'104,"0"0"35,0 0-21,0 0-65,0 0-36,0 0 13,0-3 18,0 3 8,0 0 4,0 0 10,0 0-21,0 0-12,0 0-11,0-4-7,0 1-13,-5-2 0,-1 3 3,0-1-5,2 0 1,0 3 1,-3 0-6,-3 0 0,-1 0-7,-2 0 6,6 6 0,-7 10-3,4 2 4,1 4-4,1 5 4,4-1 0,4 1-4,0-8-2,18 1-16,6-6-15,4-8-1,2-6-15,0 0 14,-6-6 21,-3-15 4,-10-1 14,-8-5 2,-1 5 6,-2-3 9,0 5 18,0 4 5,0 10-7,0 1-3,0 5 5,0 0-16,0 0-19,0 0-18,0 11-5,0 7 23,3 4 1,6 4 1,9-2-2,1 0 0,10-5-8,3-6-14,7-4-23,-3-9-6,0 0 5,-5-10-14,-4-16-7,-5-13 12,-6-13 25,-2-10 21,-8-6 9,-6-1 6,0 5 14,-12 9 68,-4 14 11,4 12 11,2 17-12,8 7-42,0 5-12,-2 17-44,-1 21-17,4 11 17,1 6 5,0 4-3,7-2-2,8-3-2,3-6-11,1-4-48,3-10-68,1-12-61,3-10-141,3-12-264</inkml:trace>
  <inkml:trace contextRef="#ctx0" brushRef="#br0" timeOffset="157581.6552">18039 11093 410,'0'0'571,"0"0"-508,0 0-3,0 0 7,0 0-38,85-17-16,-41 11-11,5-4 0,-1 0 2,-5 0 18,-13 0 32,-16 7 16,-7 1 34,-4 2-4,2 0-58,3 11-39,3 13 14,-5 9-1,-3 3-9,-3 6-5,0-3-2,0-3-30,-5-3-84,-3-5-74,2-11-209</inkml:trace>
  <inkml:trace contextRef="#ctx0" brushRef="#br0" timeOffset="157740.0725">18295 10843 1094,'0'0'213,"0"0"-70,0 0 29,0 0-93,0 0-79,0 0-100,0 0 12,81 42-124,-28-9-232</inkml:trace>
  <inkml:trace contextRef="#ctx0" brushRef="#br0" timeOffset="158293.502">18778 11030 916,'0'0'154,"0"0"61,0 0-54,0 0-67,0 0-45,0 0-25,-60-22-17,35 32 1,1 8 2,4 3-5,6 5-5,8-2-1,4-2 0,2-3-2,0-4-2,15-5-19,5-7-11,3-3 7,3 0 3,-3-13 4,-4-10 12,1-5 9,-3-4 0,-3-1 3,-3 9-1,-2 7 3,-3 9 15,-3 5 8,0 3-20,2 0-8,1 13-21,-2 9 16,3 2 0,-2 2 5,1-3 2,-1-7 0,6-6-2,-3-5 0,-5-5 0,5 0 4,3 0 6,5-15 3,8-7-8,2-8 0,5-4-1,2-4 5,0 4 5,-11 15 11,-9 8-4,-6 11 14,-4 0 4,2 4-36,0 9 0,-1 11 6,1 1-6,-4-1-3,1 2-15,2-3-73,5-3-33,2-7-43,1-9-61,7-4-165,3 0-261</inkml:trace>
  <inkml:trace contextRef="#ctx0" brushRef="#br0" timeOffset="158593.4412">19431 10892 558,'0'0'269,"0"0"-22,0 0-37,0 0-47,0 0-76,0 0-55,-40-31-28,20 50 6,4 3-1,7 1-6,9 0-3,0-4-1,8-2 0,11-3-7,4 2-3,-1-2-4,2-2 0,-8 5 4,0-4 10,-7 0 1,-1-3 21,-8 0-14,-9-3 4,-17 0 12,-8-5-5,1 1-11,5-3-7,7 0-31,11-12-48,10-14-47,1-18-132,26-10-93,11-4-221</inkml:trace>
  <inkml:trace contextRef="#ctx0" brushRef="#br0" timeOffset="159119.5413">19573 10760 319,'0'0'422,"0"0"-224,0 0-44,60-75 63,-49 64-92,-3 5-6,-5 2-39,-2 4-16,-1 0-36,1 0-28,-1 20 4,0 6-3,0 11 7,0 5-4,0 2 0,0-2-3,2-6-2,4-3 1,5-13-16,-7-3-10,1-9 4,2-5 9,2-3 3,11 0 8,2-14 0,5-6 1,4-3-9,2-1-7,-2 1 3,-4 4 5,-11 5 0,-7 12 4,-4 0 5,-4 2 0,2 0-1,-1 0-5,4 10-14,0 9 18,-2 2-2,5 0 2,-4-1 2,5-4 0,5-6 1,0-1 2,1-9-1,-2 0-1,1-2 2,-2-15 2,3-6 6,0-7 11,1-3 10,-3 7-6,4 6-7,-12 10 5,-2 7-5,-2 3-10,1 3-9,0 14-7,1 3 3,-4 5 4,0-2-15,0-2-63,0-4-82,0-8-171,0-5-353</inkml:trace>
  <inkml:trace contextRef="#ctx0" brushRef="#br0" timeOffset="159261.7899">20224 10545 730,'0'0'558,"0"0"-365,-29-72-22,27 68-76,2 4-92,0 0-3,0 20-163,9 6-30,12 4-195</inkml:trace>
  <inkml:trace contextRef="#ctx0" brushRef="#br0" timeOffset="159456.0823">20429 10660 868,'0'0'219,"0"0"-49,0 0 70,7 77-78,-7-40-69,2 5-38,-2 2-27,0-2-14,0 0-9,0-1-5,0-5-8,-3-4-66,-4-9-79,4-6-77,1-7-168,2-10-291</inkml:trace>
  <inkml:trace contextRef="#ctx0" brushRef="#br0" timeOffset="159659.6609">20496 10687 932,'0'0'171,"40"-76"22,-10 59-32,5 12-69,11 5-47,5 5 0,-1 19 5,-8 6 2,-12 6-15,-18-2-13,-12 0 4,-2-3-10,-29-1-9,-15 0-7,-14-8-2,-9 4-42,-5-8-163,-2-8-196</inkml:trace>
  <inkml:trace contextRef="#ctx0" brushRef="#br0" timeOffset="160175.5013">21036 10425 576,'0'0'130,"0"0"-90,0 0-17,0 0-3,84-32-12,-67 25 11,-4 7 12,-7 0-3,-5 0-17,-1 0-3,0 0-8,4 0-37,1 0-80,1 0-97</inkml:trace>
  <inkml:trace contextRef="#ctx0" brushRef="#br0" timeOffset="160431.7225">21407 10389 913,'0'0'357,"0"0"-107,0 0-72,0 0-71,0 0-72,0 0-28,12 66 56,-5-26-36,1 7-5,-2 3-7,-2 5-2,1-1-5,-5-6-8,0-1 0,0-7-1,0-8-5,0-8-33,0-7-66,0-8-150,0-9-174,2-4-484</inkml:trace>
  <inkml:trace contextRef="#ctx0" brushRef="#br0" timeOffset="160604.8965">21247 10664 1114,'0'0'216,"0"0"14,0 0-71,0 0-72,0 0-66,0 0-13,95-7 23,-34 7-26,4 0-5,4 0-27,-3 0-125,-5 0-179,-3-6-318</inkml:trace>
  <inkml:trace contextRef="#ctx0" brushRef="#br0" timeOffset="161039.2323">21866 10522 960,'0'0'236,"0"0"-42,0 0-34,0 0-73,0 0-61,0 0 35,-41 60-36,56-38-12,9-2-5,1-6-6,1-5-2,2-8-7,-1-1-17,-2-5-6,-1-14 13,-7-8 5,2-5 12,-6-1 0,-2 6 7,-4 8 5,-4 14 8,-1 5-9,-1 22-11,-1 23-9,0 21 6,0 18 1,-1 7-7,-8 8 9,0-10 1,-8-12-1,-5-17 0,-6-14 0,-7-21 1,-5-10 5,-2-15 26,2-2 12,10-28-2,17-12-3,13-14-11,9-13-26,34 3-2,11 9-10,5 15-17,0 16-14,-3 9-12,4 6-7,4-2-72,5 1-119,-11-8-191</inkml:trace>
  <inkml:trace contextRef="#ctx0" brushRef="#br0" timeOffset="161233.8499">22481 10528 693,'0'0'429,"0"0"-189,0 0-16,0 0-55,0 0-104,0 0-64,0 27 8,2 27 19,1 5-2,-3 8-7,0-3 2,0-3-20,0-12 0,-2-6-1,-2-10-46,4-10-71,0-10-111,0-13-83,0-3-234</inkml:trace>
  <inkml:trace contextRef="#ctx0" brushRef="#br0" timeOffset="161460.2784">22507 10597 1046,'0'0'193,"28"-72"6,-4 50-28,6 5-69,9 9-63,2 8-17,1 5-5,-6 15 4,-13 8-9,-12-1-4,-9 0 12,-2-1 7,-18 1-8,-13-5 10,-7 5-15,1-4-6,4 2-8,6-4-6,11-3-59,11-6-106,5-5-151,29-7-454</inkml:trace>
  <inkml:trace contextRef="#ctx0" brushRef="#br0" timeOffset="161798.1406">23014 10643 1035,'0'0'217,"0"0"-86,0 0-26,0 0 15,79 17-63,-52-9-11,0-5-17,-3-3-17,5 0-1,-4 0-2,0-17-4,-5-3 12,-5-4 2,-7-6 7,-4 1 4,-4 0-7,0 10 4,-16 11-5,-15 8-11,-13 8-10,-9 14 0,0 14 5,12 0-3,14 1 5,13 3-5,14-4 0,0-3 1,18-7-4,14-9 1,6-4-1,6-13 0,7 0-23,9-6-46,3-13-135,4-6-318</inkml:trace>
  <inkml:trace contextRef="#ctx0" brushRef="#br0" timeOffset="165149.9013">15252 13277 43,'0'0'926,"0"0"-901,0 0 64,0 0 96,0 0-62,0 0-53,0 0-25,0-6-4,0 6-13,0 0-17,0 0 0,0 0 6,0 0 7,0 0-7,0 0-3,0 0-1,0 0-8,0 0-2,0 0-3,-6 0-27,-11 0-86,1-8-210,3-4-335</inkml:trace>
  <inkml:trace contextRef="#ctx0" brushRef="#br0" timeOffset="169139.9069">15190 12821 1018,'0'0'130,"0"0"-15,0 0 83,0 0-46,0 0-78,0 0-35,0 0-18,-32 26-21,29 15 2,3 1 8,3 0 2,13-2-7,10-6-4,2-5 1,0-9-2,4-7 1,-7-13-3,2 0 2,-8-9-3,1-15 3,-4-12 0,-6-3 3,-1-7 1,-4 9 2,-1 3-3,-4 15 0,0 5-2,0 8 13,0 6-14,0 0 1,0 20-1,0 9-17,5 14 13,4-7 4,8-2 0,5-4-2,1-11 0,6-9 0,-3-10-6,4 0 8,2-19 3,-7-8-3,-5-9 10,-4-8 1,-7 2 8,-6 6-11,-3 13 4,0 6-5,0 10-3,0 4-2,-8 3-2,1 0-28,4 17-86,3 2-106,10-5-56,26-8-211</inkml:trace>
  <inkml:trace contextRef="#ctx0" brushRef="#br0" timeOffset="169470.0795">16112 12752 847,'0'0'160,"0"0"9,0 0 54,0 0-104,-92-34-57,61 45-17,-2 12-2,11 5-18,5 3-14,11-1-10,6-4 4,2 0-5,22-11-1,8-6-4,4-9 1,-2 0 0,0-14 4,-8-9 3,-6-7 5,-10-2 5,-6 1 15,-4-1 9,0 9-15,0 6-9,-4 11-13,-2 2 0,2 4-10,4 0-42,0 0-89,0 0-137,10 0-158,0 0-162</inkml:trace>
  <inkml:trace contextRef="#ctx0" brushRef="#br0" timeOffset="169941.7557">16112 12752 629,'59'-90'298,"-52"79"-123,5 2 0,3 4-39,6 5-56,4 0-15,5 5-22,3 16-21,6 12-4,-5 0 1,-4 0-5,-12-1 9,-9-2-13,-9-7-10,0 1 6,-3-7 4,-8-9-3,2-4-3,5-4-3,1 0 8,3-22 14,0-9 15,10-5-30,10-3-8,5 5-7,5 1-9,6-1-10,6 5-28,-1 2-18,-11 2-25,-14 2-129,-8-1-97,-8 4 49,0 3-31,0 2 236,0 5 69,-11 1 251,4 4 48,2 5-47,2 0-35,3 0-13,0 0-77,0 14-71,0 16-42,0 6-13,0 3 30,8 1-8,-1 0 6,4-4-12,-5-3-8,0-3-7,-3-11-2,0-2-2,0-7-38,4-10-65,6 0-107,14-20-139,18-19-284</inkml:trace>
  <inkml:trace contextRef="#ctx0" brushRef="#br0" timeOffset="170195.8253">17021 12489 874,'0'0'157,"0"0"50,0 0-33,0 0-78,0 0-54,-90 64 52,64-47-18,3 0-21,7-4-14,6-6-9,4-5-6,5-2-7,1 6-9,0 1-9,14 8-1,8 2 4,6 0 0,2 0-1,0-4-1,0-2-2,-1-5-13,-1-2-56,2-4-83,-5 0-145,2-13-386</inkml:trace>
  <inkml:trace contextRef="#ctx0" brushRef="#br0" timeOffset="170640.2669">17300 12494 211,'0'0'769,"0"0"-668,0 0-4,0 0 2,0 0-27,0 0-26,98 24-17,-72-24-16,-2 0-2,-4 0-11,-5-12 7,-3-5-5,-4-2 4,-5-7 3,-3-1 5,0 2-5,0-1 4,-7 6 10,-3 9 27,-2 5 22,4 3-7,3 3-5,2 0-19,-8 6-14,2 13-17,-4 10-5,0 5 0,5 10-5,2 2 4,1 3 2,3 3 3,2 2-5,0-1 6,0-5-10,0-7 2,0-1-2,0-7 0,-3-7-24,-3-4-44,-3-2-83,-5-9-97,0-8-150,1-3-425</inkml:trace>
  <inkml:trace contextRef="#ctx0" brushRef="#br0" timeOffset="171223.4155">17197 12807 600,'0'0'293,"0"0"-147,0 0 46,0 0-37,0 0-83,0 0-25,98-61-22,-49 41-12,1-4-11,2 1-2,1 0-35,9-1-48,11 1-110,-2 1-51,-8 2 29,-21 3 174,-18 4-78,-18 2 119,-6-1 47,0 2 115,0 0 28,-6 3-9,-15 4-36,-2 3-78,-1 0-16,2 0-21,1 13 9,8 4-6,2-1-20,6 4 0,5-3-12,0-1 4,0-6-5,14-3-4,8-4 0,6-3-11,2 0-11,-2-16 0,-1-4-10,-4-4 5,1-3 22,0 2 9,2 1 5,4 8-3,-5 9 3,-4 7-2,-7 11-2,-5 11 1,-7 7-2,-2 2 3,0-4 0,0-5 4,0-8-2,0-5 8,0-6 9,0-3 15,6 0 11,13-16 33,5-13 10,6-2-45,1-8-36,3-3 0,2 1-10,-5 10-3,-7 14-29,-11 12-28,-13 5-67,0 0-5,-18 0-92,-6 5-403</inkml:trace>
  <inkml:trace contextRef="#ctx0" brushRef="#br0" timeOffset="172283.3246">19286 11916 966,'0'0'136,"0"0"-104,0 0 102,0 0 82,0 0-109,0 0-41,0 0 12,-62-47-36,38 47-16,-18 20-6,-19 38-7,-17 30 7,-3 24 3,9 17 1,24 12-10,33 12-9,20 3-1,50-8-4,24-8-2,24-22-36,13-13-94,3-18-136,-3-22-287</inkml:trace>
  <inkml:trace contextRef="#ctx0" brushRef="#br0" timeOffset="174071.3593">19746 12247 398,'0'0'80,"0"0"-43,0 0 59,0 0 47,0 0-34,0 0-10,0 0 13,-11 0 36,11 0-24,0 0-28,0 0-8,0 0-2,0 0-26,0 0-17,0 0-16,0 0-12,0 0-7,0 0-6,0 0-1,0 0-1,0 10 0,0 5 0,3 9 14,6 6 4,1-2-6,3-2-6,-1-1-4,-2-5-1,0-1 1,0-2-2,-5-6 2,0-2-2,-2-6 0,-3 0-1,0-3-2,0 0 2,0 0 0,0 0-1,0 0-2,1 0-14,-1 0-11,0 0-29,0 0-49,0 0-9,0 0-34,0 0-70,0-6-105,2-11-346</inkml:trace>
  <inkml:trace contextRef="#ctx0" brushRef="#br0" timeOffset="174369.9102">19867 12422 260,'0'0'227,"0"0"-199,0 0 45,0 0 34,0 0 0,0 0 7,4 39-17,-2-30-30,-2 2-5,0 2-8,0-3-10,1 2 8,-1-2-6,2 0 23,0-3-7,3 3-16,2-6-7,1 3-17,10-5-6,3-2-2,12 0 6,10-13 11,5-7-9,-1 5-10,-6 1-12,-8 4-2,-13 0-15,-6 1-77,-2-5-54,-12 0-139,0-5-186</inkml:trace>
  <inkml:trace contextRef="#ctx0" brushRef="#br0" timeOffset="174585.9188">19813 12240 1041,'0'0'133,"0"0"5,0 0 11,0 0-44,0 0-58,0 0-3,95-17 20,-41 4-34,1-4-18,-3 0-12,-2 4-6,-6 0-48,-8 3-69,-7 4-78,-13 6-108,-10 0-110</inkml:trace>
  <inkml:trace contextRef="#ctx0" brushRef="#br0" timeOffset="174834.2061">19861 12269 722,'0'0'227,"0"0"-3,0 0-25,0 0-72,0 0-42,0 0-26,31-26-42,5 9 0,4-3-17,3 4 0,-2 2-57,-2 5-86,-5-1-120,-3 0-281</inkml:trace>
  <inkml:trace contextRef="#ctx0" brushRef="#br0" timeOffset="175172.8339">19997 12366 621,'0'0'231,"0"0"-81,0 0 40,0 0-33,0 0-54,0 0-25,-16 0-19,46 0-24,17-15-4,12 0-9,7-5-22,-3 3-29,-11 4-55,-15 3-77,-10 6-172,-9-2-144</inkml:trace>
  <inkml:trace contextRef="#ctx0" brushRef="#br0" timeOffset="176213.9122">20675 12170 38,'0'0'17,"0"0"0,0 0-17</inkml:trace>
  <inkml:trace contextRef="#ctx0" brushRef="#br0" timeOffset="176830.8833">20675 12170 174,'-24'-13'192,"24"10"-80,0 3 19,0 0 44,0 0-39,0 0-23,0-3 7,0 3-25,0 0-26,0 0-26,0 0-20,0 0-13,0 0-7,0 0 3,0 0-4,0 0-1,0 0 10,0 0 3,0 0 10,0 0 2,0 0-8,0 0-6,0 0-4,0 0-7,0 0 6,0 0 3,0 0 5,0 0 4,0 0 1,0 0 5,0 0 2,0 0-6,0 0-2,0 0-6,0 0-7,0 0 1,0 0-5,2 0 4,-2 0 3,0-1-1,0 1 3,0 0 0,0 0-5,0 0-4,0 0 1,0 0 0,0 0-3,0 0-5,0 0-13,0 0-12,0 0 2,0 0 10,0 0 3,0 0 12,0 0 2,0 0 2,0 0 1,0 0-1,0 0-1,0 0-3,0 0-21,0 0-30,0 0-28,0 0-36,0 0-73,0 0-36,0 0-20,0 0 31,0 0-103</inkml:trace>
  <inkml:trace contextRef="#ctx0" brushRef="#br0" timeOffset="177323.8096">20604 12154 86,'0'0'84,"0"0"38,0 0 45,0 0-8,0 0 0,0 0-25,11-7-10,-11 7-11,0 0-17,0 0-9,0 0-16,0 0-24,2 0-6,-2 0 4,0 0-6,0 0-3,0 0-10,0 0-4,0 0-2,0 0-5,0 0-1,1 0-6,2 13-5,2 16 7,0 9 16,2 11-7,-1 1-11,-2-1-4,1-2-1,-2-8-2,0-6-1,-2-11 0,-1-8-4,1-7-27,1-4-62,1-3-50,6-12-17,1-16-126,1-14-157,1-11-43</inkml:trace>
  <inkml:trace contextRef="#ctx0" brushRef="#br0" timeOffset="177496.1591">20712 12240 541,'0'0'298,"0"0"-119,0 0 20,0 0-27,0 0-81,0 0-13,49-64-19,-24 64-8,1 17-11,3 8-5,0 0-6,-2 4-11,-2-2-17,-2-4 3,1-4-4,-3-2-25,-5-9-102,2-8-90,-6 0-194</inkml:trace>
  <inkml:trace contextRef="#ctx0" brushRef="#br0" timeOffset="177705.7078">21087 12051 1040,'0'0'204,"0"0"-7,0 0-12,0 0-70,0 0-96,0 0-14,-8 53 36,12-10-12,-4 3-11,0 1-12,0-5-4,0 1-4,0-7-2,0-9-48,0-4-83,11-13-83,13-10-151,8-9-418</inkml:trace>
  <inkml:trace contextRef="#ctx0" brushRef="#br0" timeOffset="177999.8556">21399 12107 560,'0'0'390,"0"0"-247,0 0 60,0 0-49,0 0-96,-83-13-39,63 42 2,2 8 3,9-1-1,6-2-15,3-4 2,10-5-7,19-8 0,9-7-3,3-10 1,4 0 3,-9-16-3,-10-8 8,-11-11 0,-15-6 19,0-4 1,-12 6-17,-11 7-9,1 14-2,3 14-1,3 4-35,9 10-87,6 12-121,1 2-194</inkml:trace>
  <inkml:trace contextRef="#ctx0" brushRef="#br0" timeOffset="178185.6244">21880 12198 1007,'0'0'361,"0"0"-176,0 0-2,0 0-97,0 0-69,0 0-10,-16 88 4,0-38-11,-1 2-2,1-2-73,2-7-150,1-6-236</inkml:trace>
  <inkml:trace contextRef="#ctx0" brushRef="#br0" timeOffset="179611.477">22216 11900 606,'0'0'203,"0"0"-45,0 0 15,0 0-33,0 0-29,-15-74-41,27 62-3,18-5-31,15 0-10,14 0-1,8 1 2,3 6-1,3 8-2,-9 2-3,-6 5-17,-9 23-4,-18 5 0,-11 9 0,-10 4 0,-10 1 2,0-4 2,-5-4-4,-10-9 6,-3-6-6,-2-9 2,-3-2 3,-1-6 11,-1-4-15,-3-3 3,-2 0 0,-3-6-4,0 3-7,-1 3-5,-1 0-5,0 11 6,2 7 6,9-5 4,8 4-3,8-6 2,8-3 0,0-3-13,20-5 10,15 0 5,8-21 1,5-5 2,-4-10 2,-10 0-1,-10-4 16,-11 9-7,-7 9 3,-6 6-11,0 12-5,0 4-6,1 0-67,5 0-118,5 0-181,10 0-186</inkml:trace>
  <inkml:trace contextRef="#ctx0" brushRef="#br0" timeOffset="179986.1852">22974 11909 748,'0'0'274,"0"0"-174,0 0-34,0 0-4,0 0-5,0 0-25,94 0-15,-69-3-12,-1-7 0,-3-3-3,-5-1-2,-4-5 0,-7-5 6,-5-1-4,0-2 3,0 7 6,-5 6 21,-8 4 19,-4 10 4,-5 0-30,-7 7-9,-2 17 1,4 2 9,7 4 5,9-4-15,8 0-4,3 1-4,0-4 3,15-3-11,12-3 4,7-1 5,6-7-9,-1-6-3,2-3-48,-1-5-93,-2-18-92,4-7-297</inkml:trace>
  <inkml:trace contextRef="#ctx0" brushRef="#br0" timeOffset="180212.2778">23422 11688 1140,'0'0'171,"0"0"52,0 0-73,0 0-91,0 0-51,0 0-5,-1 63 13,12-23 6,-1 5-5,-1-1-10,-3 1-7,-1-4 0,-2-9-4,-1-5-13,0-7-38,-1-7-70,1-10-29,-2-3-92,0-13-67,0-17-232</inkml:trace>
  <inkml:trace contextRef="#ctx0" brushRef="#br0" timeOffset="180413.3633">23412 11751 545,'0'0'315,"-22"-96"-52,20 70-66,2 6-68,0 9-31,21 2-35,7 2-46,5 7-2,-1 0 0,-3 10 3,-8 10-6,-4 0 4,-8 2-1,-6 3-6,-3 1-5,0-1 7,-2 2-11,-7-4-19,2-2-100,7-3-67,0-11-156,15-7-350</inkml:trace>
  <inkml:trace contextRef="#ctx0" brushRef="#br0" timeOffset="180795.4765">23883 11646 744,'0'0'188,"0"0"-30,0 0 31,0 0-83,0 0-53,0 0-1,-86-48-25,60 68 1,3 8-4,3-3-8,10 5-9,5-6-2,5-2-3,0-1-2,9-9 0,11-5-4,1-4 4,3-3-6,2-5-15,0-12 7,-3-11 12,-3-4 1,-2-8 2,-6 1 6,-6 8 2,0 11 5,-3 10 25,-2 7 6,-1 3-9,3 0-31,3 7-5,1 10-2,5 6 0,-1 0 4,0 3-3,-1-2 1,-4 1-63,0 0-61,-3-3-97,-3-2-292</inkml:trace>
  <inkml:trace contextRef="#ctx0" brushRef="#br0" timeOffset="182213.8149">20524 12163 594,'0'0'71,"0"0"77,0 0 30,0 0 22,0 0-23,0 0-43,-20-23-20,20 23-24,0 0-39,27-3-28,30-3-10,23-2 10,15-3-9,2-4-10,-12 3-1,-13 2-2,-24 3-1,-21 4-8,-13 2-20,-12 1-38,-2 0-5,0 0-13,-20 0-38,-3 0-67,0 8-7,5 2 137,6 0 59,5-5 19,2-1 44,4-4 56,1 3-5,0-3 3,-2 3-15,2 7-18,0 4-19,0 9 3,0 10-20,0 6-11,0 1-13,3 6-13,7-7-8,0-2-3,2-3-11,-1-5-66,0-3-110,-8-9-133,-3-7-329</inkml:trace>
  <inkml:trace contextRef="#ctx0" brushRef="#br0" timeOffset="182363.188">20832 12504 1004,'0'0'255,"0"0"-91,0 0-32,0 0-36,0 0-56,79-24-4,-12 4-17,7-6-19,1 0-23,-3-4-97,-11 3-162,-15-2-307</inkml:trace>
  <inkml:trace contextRef="#ctx0" brushRef="#br0" timeOffset="182820.8403">21302 12051 1089,'0'0'150,"0"0"52,0 0-34,17-75-65,21 61-75,11 4-7,5 5 2,0 5-8,-3 0-12,-9 17-3,-9 8 2,-9 1-2,-8 7 1,-8-3-1,-7-4 0,-1 1 0,-4-1 0,-11-7 1,0-2 3,-1-4 0,2-6-4,0-7 3,-3 0 2,-7 0 0,-7 0-3,-11-3-2,-6 3 2,2 0-2,1 6-1,11 8 0,16 2 1,11 0-4,7 1 0,0-3 3,15-8 1,17-6 1,6 0-1,11-13 10,-1-13-6,-8-7-3,-9-4 2,-11-3-3,-13-3-5,-7 4-7,0 10-20,-9 12-35,-10 10-82,-1 7-108,1 0-318</inkml:trace>
  <inkml:trace contextRef="#ctx0" brushRef="#br0" timeOffset="183872.2758">24113 11486 558,'0'0'179,"0"0"-95,0 0 5,0 0 16,0 0-69,0 0-2,75-22 34,-41 12 26,5 0-14,-3-1-1,-4-3-14,-3 2-5,-7 2-17,-10 1-18,-3 4-8,-6 2-7,-2 1-9,2 2-1,-1 0-4,-1 0-5,2 0 4,-1 0 1,2 12 4,-2 12 7,-2 6 4,0 6 5,1 1 0,4-4-8,2 2-3,4-5-1,-2-3-4,0-4-9,-1-3-48,-4-4-75,-4-2-134,0-8-163,-12-4-219</inkml:trace>
  <inkml:trace contextRef="#ctx0" brushRef="#br0" timeOffset="184013.9196">24334 11735 762,'0'0'252,"0"0"-67,0 0-23,0 0-34,0 0-43,0 0-8,106-8-39,-55-4-36,1-5-2,-9 0-82,-6-3-97,-9-2-194,-9-5-160</inkml:trace>
  <inkml:trace contextRef="#ctx0" brushRef="#br0" timeOffset="184411.6099">24683 11388 189,'0'0'746,"0"0"-620,23-77 79,3 62-72,4 1-46,5 7-39,6 7-5,-1 0 10,-4 7-22,-7 15-21,-10 2-4,-9 3-2,-7 1-4,-3-4-1,0 2 1,0-5 5,-4 1-3,-5 2-2,-3-5 0,-1-2-4,-4-5-10,1-5-1,-4-2 6,1-5 8,-2 0-6,-1 0 7,0 0 3,2 0-1,5 0-1,6 5 1,6 2 6,3-4-7,0-3-1,11 0 9,12 0 25,7-17 10,5-8-14,-1-2-14,-6-6-8,-4-4-8,-6-2-25,-8 0-54,-4 8-73,-4 5-60,-2 4-97,0 5-183</inkml:trace>
  <inkml:trace contextRef="#ctx0" brushRef="#br0" timeOffset="184651.5243">25051 10760 819,'0'0'413,"-13"-84"-228,13 65 10,0 9-52,22 10-68,20 13-56,24 34-3,13 25 21,1 21-3,-9 20-22,-24 6 3,-23 3-11,-21-4-2,-7 2 1,-32-9-3,-12-13-16,-9-11-47,-7-14-69,0-13-191,3-11-334</inkml:trace>
  <inkml:trace contextRef="#ctx0" brushRef="#br0" timeOffset="190419.9188">23640 11219 206,'0'0'340,"-114"-17"-298,50 8-40,-7 1 22,0 2 24,-10-1-20,-5-2 12,-7 5-14,-10-2-3,-15 1-6,-13 0-3,-11 4-11,-1-2-3,6 3 20,6 0 30,7 0 13,5 0-13,7 9-26,-5 5-4,-2 0 9,-5 3-22,-11 2 0,-7 1-7,-8-3 0,-3 2 1,5-8-1,13-1 7,16 2 4,6-2 8,7 0-12,5-1-3,2-1-1,-3-2-3,-4 5 0,-8-5 7,-6-3-6,-1 4 0,1-5 0,1 3 4,-3 5-3,1-1-2,0 4 1,5 2-1,8-1 0,10 8 0,3-3 2,1 1-1,6-1-1,1 1 5,-1 1-3,2 1-3,-1 4 2,1-2-1,-5 3 0,-2 2-6,2-2 5,6-2-1,9-1-2,3-1 4,4-3-1,-1-4 0,-3 4 1,1-3 4,-4 2-3,-1-2-2,0 0 3,2-4-2,-2 0 3,3-2-2,-8-2-1,-3 1 4,-3 7-4,1-2-1,6 6 1,0 2 0,2 3 0,-5 4 0,2 3 6,2 0-2,4 1 10,6 0-6,-1 0 4,5 7-10,-3 3-2,2 3 4,-1 2-2,-1 1 6,2-7-3,7 1 7,6-5 5,8 3-14,4 2 0,-3 4-1,2 3 3,-2-1-4,2 2 3,1 1 6,5 3-5,9 0-3,1 4-2,13 3 0,9-1 0,5 1-1,11 3 1,21-3-2,14-1 1,13-4-1,21 0-8,18-4 10,26-6 3,10-4 0,17-1-3,1-7 2,3-3-2,7-3-3,2-10 2,7-3-12,6-8 4,2 1 6,5-3-13,-5-7 8,2 0 3,-1-7 10,0-15-10,2-8-9,-5 0-2,-5 1 6,-18 2 10,-14 4 0,-15 5 1,-8-1 9,-6-1 5,3-4-12,11-2 5,6-4 0,11-3-8,6 1 1,3 1 3,-7 6 1,-5-2 0,-10 4 14,-6 3 12,-2-4-11,-1 2-7,1-2-4,5-2-9,-5 3 3,2 0-7,1 1 8,-3-2-3,1-3 6,-2-2 3,2 3-10,2-4 0,-2-1 0,0-1 0,-1-4-7,-3 2 7,-2 2 0,-4 2 0,-7 3-1,-1 0 1,-2-2 3,9-3-3,9-5-2,3 3-38,-2 2-17,-14 0 18,-14 1 35,-8 7 4,-5-1 12,-3 7-4,0-2-8,-2 0 1,1-2-1,3-1 0,2 0 0,5 4 2,-3 2-2,-5 5-1,-9 3 1,-11 1 0,-10-3 0,-5 5-2,-2-8-6,-2-2 8,6-4-1,10-2-1,8 0 4,1 7-4,-3 1-2,-13 7 3,-15 1 0,-14 2 1,-8-1-26,-11-6-92,0-6-87,-21-8-385</inkml:trace>
  <inkml:trace contextRef="#ctx0" brushRef="#br0" timeOffset="191843.6632">23481 11232 143,'0'0'298,"0"0"-256,0 0-25,0 0 62,0 0-10,0 0-35,56 17 5,-43-14-11,-5-3-6,-3 3 17,-5-1 4,0 1 3,3-3-5,-2 0-6,1 2-24,1 1-4,1 1-5,2-1 12,3 2 5,-1 0-1,-2-2 2,-2-1 2,-2-2 7,-2 0-3,0 0 14,0 0 23,0 0-10,0 0 13,0 0-17,0 0-9,0 0-15,0 0-18,0 2-4,0-2-3,0 0-4,0 3 3,0-3-6,0 0-7,0 2-1,0-2-1,0 3-5,-8 1 4,-3 2 4,-3-2 5,2 0-23,2-1 0,2 0-17,2 0 6,1 0-6,2-2 12,3-1 4,0 0-16,0 0-18,0-4 15,0-12-27,0 0-1,5 1 54,2 3 23,-2 2 2,0 4 22,2 0 18,5-2-16,6 2-6,10-1 5,3-3 4,5 4-11,3-2 6,3-1-2,4-7-15,9-1-5,11-7-25,5-8-22,10-4-25,-1-3-19,0-1 1,-5-1-36,-7 6 73,-10 1 53,-13-2 17,-7 2 17,-5 3 22,-2 4-19,5 0-30,5 5-7,11 1-9,9 1-7,9 3-21,4 8-22,0 2 33,-4 1-17,-3 6 10,-11 0 33,-11 0 1,-13 0 37,-15 0-19,-9 3-1,-3 4 20,-2 5 14,-3 5-22,0 11-9,0 7-14,-3 9-1,-10 8-4,-4 4 6,2 7 13,0-1 8,4-5-6,1 3-21,3-3-2,0-2 4,1-2-4,6 3 5,0-3-1,0-5 7,0 2-10,0-7 0,0-10 1,-1-3 0,-13-10 1,-2-6 0,-5-5 10,1 0 7,-2-5 11,3-1 7,2-3-20,1 0-18,3 0-77,-3 0-148</inkml:trace>
  <inkml:trace contextRef="#ctx0" brushRef="#br0" timeOffset="196125.2653">21354 15229 536,'0'0'281,"0"0"-218,0 0 34,0 0 43,0 0-42,0 0-51,0 0-2,0 0 5,0 0-15,0 0-18,0 0-6,0 0 2,0 0-9,0 0-1,0 0 6,3 0 1,-3 0 6,1 0-1,-1 0-1,0 0 0,0 0-4,2 0 6,-2 0 9,1 0 1,-1 0 1,0 0-2,0 0-3,0 0 1,0 0 0,0-3 1,0-4-2,-10 0-20,-14 2-4,-7 2 3,-11 3-4,-6 0 6,2 12 2,1 4 1,9 3 7,9 0-11,10 6-1,11-2-1,6 3-2,11 4 0,27-4 1,15-6 0,12-6 0,-4-4-6,-5-10-2,-15 0-3,-14 0 11,-15 0 1,-12-7 3,0 0 10,-12 1-13,-18 2-1,-9 4 0,-3 0 2,3 6 9,10 9 1,6-3-4,10 5 0,8 0-7,5-2-2,2 2 2,20-3 0,11 3-2,10-8 2,10-2-4,7-4-19,6-3-61,-5 0-105,-4-13-164,-12-7-235</inkml:trace>
  <inkml:trace contextRef="#ctx0" brushRef="#br0" timeOffset="196305.3722">21695 15416 678,'0'0'480,"0"0"-261,0 0 53,0 0-116,0 0-65,0 0-27,0-69-25,0 73-21,0 19-15,0 14 4,3 6 1,-1 5-6,-2 0-2,0-5-23,0-2-56,-3-1-80,-6-10-240,6-13-651</inkml:trace>
  <inkml:trace contextRef="#ctx0" brushRef="#br0" timeOffset="197242.8918">22174 15391 458,'0'0'297,"0"0"-82,0 0 29,0 0-26,0 0-53,0 0-55,43-40-31,-43 40-31,0 18-27,-1 13-9,-11 13 14,-6-1-10,2 3-12,-5-3-4,0-1-26,0-6-83,3-3-135,6-16-228</inkml:trace>
  <inkml:trace contextRef="#ctx0" brushRef="#br0" timeOffset="199553.4509">22641 15226 706,'0'0'185,"0"0"-157,0 0 86,25-93 72,-18 63-86,-1 3-40,2 5 1,1 2 16,6 3 0,12 4-26,14 0-23,16 4-13,9 4 2,6 5-8,-2 0-3,-6 0-3,-12 10 0,-9 7-5,-11 4 4,-9 1 1,-11 1-3,-7 2-1,-5 0 1,-1-2 4,-16-4-2,-5-2-1,-2-3 5,2-3 2,-1-3-3,-4-8 2,-4 0 4,-7 0-8,-3 1-2,-6 2-1,0 4 1,2 3-2,9 2 1,14-2-1,6-3 1,11-1-4,5-4-2,3 0-2,22-2 8,14 0 1,9-17 7,3-5-6,-2-4 0,-7-2 2,-10-1-3,-6 2-1,-8 7-6,-9 4-16,-6 12-48,0 1-76,2 3-89,6 0-130,11 0-58</inkml:trace>
  <inkml:trace contextRef="#ctx0" brushRef="#br0" timeOffset="199704.2084">23426 15076 902,'0'0'229,"0"0"38,0 0-31,0 0-90,0 0-73,0 0-34,55-8-32,-46 35 1,1 12 0,-4 3-8,-1 1-8,-5 0-66,0 0-154,-6-11-238</inkml:trace>
  <inkml:trace contextRef="#ctx0" brushRef="#br0" timeOffset="200273.9391">23199 14492 437,'0'0'145,"-85"0"-43,44 0 33,3-3-7,1-1-43,-4-5-20,-6 2 37,-12-3-26,-14-2-28,-12-2 7,-7 6-8,-5 3 11,-6 5-17,-14 2 19,-18 18-26,-19 13-18,-7 6-7,-8 5-1,8 10 9,8 8-3,4 4-13,16 9 10,15 6-9,18 0-2,24 8 0,18-1-4,17-1 4,19-6-4,18-6-5,4-11-4,25-9-3,21-9-8,17-10 8,19-11 1,17-14-20,6-11-32,8 0-32,9-11-73,-1-14-76,1-4-192</inkml:trace>
  <inkml:trace contextRef="#ctx0" brushRef="#br0" timeOffset="200647.1698">23462 14204 1155,'0'0'54,"0"0"-35,101-16 78,-31 20 73,24 25-86,12 20-54,5 14-5,-3 17 12,-16 9-15,-21 10-5,-21 13 4,-30 7 4,-20-1-2,-21-2-7,-45-12-12,-25-12 6,-19-10-5,-14-9-5,-13-13-10,-14-8-63,-17-11-131,-19-8-155,-19-8-485</inkml:trace>
  <inkml:trace contextRef="#ctx0" brushRef="#br0" timeOffset="201443.3987">20363 15298 890,'0'0'149,"0"0"-136,0 0-3,0 0 67,0 0-9,0 0-25,0 0-4,0 0-7,0 0-9,0 0-14,0 0-9,0 4 0,0 9-1,4-3-12,3-3-43,3-2-54,11-5-29,9 0-17,5 0-12,2 0 86,-9 0 82,-10 0 25,-12 0 33,-5 0 11,-1 0 26,0 0 27,0 0 7,-7 0 4,-15 0-25,-13 0-5,-19 0-23,-26 1-9,-35 8-26,-37 2-8,-36 5-12,-30 1-17,-15 3 1,-9-4 6,-6 4 0,-3 0-13,-1 3 0,16-1-2,28 2 2,38-4 5,43 3-2,39-4-2,35 1-3,24-4-5,12-2-6,11-3-17,5-1-39,1-1-22,0-3-52,0-6-169,0 0-394</inkml:trace>
  <inkml:trace contextRef="#ctx0" brushRef="#br0" timeOffset="203724.446">15636 15919 1157,'0'0'79,"0"0"-43,0 0 155,0 0-62,0 0-97,0 0-4,0 0-17,0 26-7,0 21 16,0 9 18,0 3-16,2-4-16,-1-1-4,2-7-1,-1-12-1,-1-6-32,2-11-67,0-14-88,-1-4-156,-2-22-118</inkml:trace>
  <inkml:trace contextRef="#ctx0" brushRef="#br0" timeOffset="204045.4161">15616 16046 555,'0'0'430,"0"0"-348,-39-94 65,35 70 50,4 2-65,0 2-70,22 0-13,12 7-26,9 10-11,2 3-11,-7 3-1,-10 23-1,-10 6 1,-15 6 0,-3 8 1,-6 0 2,-17 0 5,-3-2-5,-3-8-1,0-12 3,6-6-2,5-7 4,7-11-5,8 0 11,3 0 31,0 0-1,0 0-23,3 0-15,22 0-5,7-4-3,13 1-3,9 3 2,-3 0-28,7 3-55,4 1-90,0-4-178,-7-4-438</inkml:trace>
  <inkml:trace contextRef="#ctx0" brushRef="#br0" timeOffset="204396.7949">16248 16051 901,'0'0'187,"0"0"-162,0 0 55,0 0-7,0 0-50,0 0 39,85-7-30,-54-6-18,-5-3-14,-4-4 0,-13 3-2,-6-3 2,-3 2 0,-10 3 13,-9 3 4,-11-1 27,-1 7-17,-4 3 13,4 3 9,2 0-11,10 9-7,-4 14-9,10 9-16,7 8 6,6 2-7,0-1-3,19-1-2,13-10 0,7-8 0,11-10-14,5-10-30,0-2-63,-5-14-39,-7-19-182,-12-10-221</inkml:trace>
  <inkml:trace contextRef="#ctx0" brushRef="#br0" timeOffset="204594.2948">16610 15738 113,'0'0'911,"0"0"-829,0 0 96,0 0 24,0 0-64,0 0-79,-17-51-48,17 79-11,9 11 3,7 11 12,-2 7-13,2 5 0,-1-2-4,6-2-4,1-8-82,6-8-68,7-15-151,2-20-228</inkml:trace>
  <inkml:trace contextRef="#ctx0" brushRef="#br0" timeOffset="205146.9573">17067 15857 53,'0'0'898,"0"0"-808,0 0 106,-85-57-4,69 54-103,1 3-21,0 0-21,3 7-31,4 12-12,4 5 1,4 1-4,0-1 0,5-1-2,14-6 0,6-8-7,5-5-28,0-4-6,0 0 4,-7-19 3,-3-3 8,-10-9 19,-2-3 8,-5-5 2,-3 5 3,0 8 2,0 11 13,0 10 14,0 2 8,0 3-12,0 0-30,2 15-17,6 7 17,3 0 1,-1-2-1,6-4 2,3-2-4,0-7 3,4-7-2,4 0 0,1-14 1,1-16-1,-6-12-3,-7-8-2,-9-9 6,-5-7 1,-2-1 2,0 2 7,-8 18 12,-1 11 20,2 19 10,4 14 4,2 3-18,1 20-38,0 17-16,0 15 16,0 2 1,10 1-1,5-2-3,6-7-38,-8-6-73,3-13-43,-3-8-87,-7-12-79,-5-7-141</inkml:trace>
  <inkml:trace contextRef="#ctx0" brushRef="#br0" timeOffset="205396.4584">17331 15586 680,'0'0'233,"0"0"-114,0 0 49,0 0-72,0 0-59,0 0-18,47-43 0,-13 33-8,-8-4-4,3 4 10,-11 3 18,0 5-2,-13 2 21,2 0-15,1 4-23,1 18 15,8 11 10,-5 3 0,0 6-26,-4 0-13,-5-3 0,-1-3-2,-2-7-89,1-5-64,1-18-173,12-6-421</inkml:trace>
  <inkml:trace contextRef="#ctx0" brushRef="#br0" timeOffset="205553.9698">17753 15288 1134,'0'0'123,"0"0"-21,0 0 62,0 0-124,0 0-40,0 0-18,-30 53-59,65-23-87,11-4-123,6-6-293</inkml:trace>
  <inkml:trace contextRef="#ctx0" brushRef="#br0" timeOffset="206107.0905">18175 15467 522,'0'0'305,"0"0"-142,0 0 37,0 0-71,-40-73-41,16 67-23,-1 6-14,5 0-22,2 3-11,8 10-16,1-1-2,5 5-3,4 3 2,0-3 0,0 0-5,16-4 0,1-4-29,3-2-9,2-1 3,-2-6-18,1 0 6,-2-3 26,-4-12 18,0-2 9,-4-3 2,-4 3 5,0 3 3,-4 5 5,-1 6 7,-2 3 5,1 0-7,-1 0-20,1 0-4,3 0-1,-1 3 5,0 4 1,-2 0 10,1-4-9,-1-3-1,6 0 6,4 0 3,3-11 19,7-11 5,-2-2-13,2-6 6,2 0 5,1 5-4,-1 5 1,-8 8 1,0 10 0,-9 2-14,-2 0-12,4 12-1,-3 10-1,3 3 3,-5 2-5,0 2 0,1-1 0,3-6-55,2-5-66,8-6-28,12-11-111,11 0-64,11-17-41,5-11-47</inkml:trace>
  <inkml:trace contextRef="#ctx0" brushRef="#br0" timeOffset="206887.1233">18808 15299 1,'0'0'412,"0"0"-174,25-83-19,-31 68-1,-15 4-15,-4 4-85,1 6-39,4 1-15,3 0-9,8 8-40,7 3-12,2 7-3,0-1 0,14 5 3,5 0-3,-1 3 0,-2 2-1,-7-5-18,-4 1 4,-5-3 5,0-4 2,-16-5 5,1-2 2,6-6 1,-1-3 3,9 0 5,1-10-8,0-12-16,14-13-49,14-7 11,3 0-52,4 2-7,-10 8-11,-3 9 68,-12 3 49,-2 3 7,-2-2 30,-5 5 37,4-3-2,-1 4-3,-1 3 15,4 6-4,-7-2-17,0 6 10,0 0-24,0 0-19,0 0-17,1 0-6,5 10 0,0 13 2,3 3 4,-2 4-4,3 1 1,1-5-3,4 1 0,11-5-4,5-7-3,3-4-4,0-7-42,-7-4-19,-1-7-10,-3-16 0,4-4 24,-2-4 33,-6-6 14,0 1 11,-4 5 6,-6 4 27,-2 8 9,-1 6 4,-4 6-6,0 7-24,3 0-16,-2 14 2,5 8-2,-4 0 3,5 0-3,0-5 0,0-5 0,-2-4 1,0-5-3,1-3 3,1 0-3,0-7 1,6-14-2,-1-11-2,0-8-8,-3-13 9,-4-6 4,-7 5 16,0 12 22,-4 15 43,-8 14 28,1 4-49,6 6-24,-1 3-36,-5 0-1,2 0-18,5 8-82,4 6-95,0-4-228</inkml:trace>
  <inkml:trace contextRef="#ctx0" brushRef="#br0" timeOffset="207136.4124">19762 14925 1119,'0'0'195,"0"0"52,0 0-64,0 0-92,0 0-46,0 0-26,0 25-8,0 7 10,0 3-7,0 5-8,0-4-5,0 0 1,0-3-2,0 1-6,0-7-19,-6 1-32,0-7-61,0-5-80,6-13-104,0-3-210</inkml:trace>
  <inkml:trace contextRef="#ctx0" brushRef="#br0" timeOffset="207331.9582">19843 14888 741,'0'0'143,"0"0"-14,33-73 91,-22 70-77,0 3-77,7 0-19,-2 7 6,4 15 2,-11 3-21,-3 1-4,-5 4-3,-1-2-12,-6 1-12,-18 0-3,-6-6-13,-2 3-97,3-13-100,10-3-236</inkml:trace>
  <inkml:trace contextRef="#ctx0" brushRef="#br0" timeOffset="207504.1496">20160 15037 1253,'0'0'249,"0"0"-83,0 0-35,0 0-88,0 0-43,0 0-2,-17 4-83,-4-1-213,-7 0-489</inkml:trace>
  <inkml:trace contextRef="#ctx0" brushRef="#br0" timeOffset="222570.9815">2767 10139 690,'0'0'65,"0"0"5,0 0 3,-91-63 13,55 47-12,-2-1-3,-10-3-6,-9 6-7,-17-1-14,-17 4-9,-18 8-6,-22 0-8,-13-1 2,-6 4-1,5 0-9,2 4 8,13 9 5,3 8 2,5 5-21,13 4 2,9 4-2,9 7 2,3 5-3,0 10 5,-1 11-10,7 6 2,7 4 0,11 7 0,10 2-2,14 3 3,13 4-4,18 3 0,9-2 1,9 3 4,21 3-2,7-2-1,12 9-2,11-6 0,21-2-4,17-6 2,16-11-5,17-2 3,12-14 1,12-6 2,12-11-8,15-13 6,17-17-4,18-12 1,7-7-5,10-12-13,-4-15 8,-12-3 11,-14-7 5,-19 1 0,-9-3-4,-13-5-2,-4 2 12,-7-1-2,-10-4-2,0-5 2,-8-10 0,-3-14 3,-1-7-3,0-4 6,-9-4-7,-17 4 0,-20 4 0,-26 1-3,-21 6 4,-22-3 26,-15 0 17,-27-1 10,-34-9-30,-33-6-6,-30-9-14,-28-3-5,-9 6-2,10 9 4,14 21-2,25 14 1,24 18-3,15 15-14,18 14-36,4 10-36,2 10-56,-9 19-125,-11 7-266</inkml:trace>
  <inkml:trace contextRef="#ctx0" brushRef="#br0" timeOffset="223158.0843">1355 10998 92,'0'0'114,"0"0"0,0 0 59,67-96-7,-57 76 27,-2 3-37,-2 5 16,-6 2-1,3 6-32,-3 1-12,0 3-28,0 0-39,0 0-31,0 7-25,0 21-4,-8 10 12,-4 8 13,-1 2-13,1 2-6,2-3 3,-1-1-8,4 0 0,-1-9-1,1-4 1,7-3 3,0-14-4,0 0 0,15-5 0,13-5 5,6-3-1,8-3 5,9 0-8,-6-6 0,-1-5-2,-5-2-2,-9 0-2,-2 4-33,-8-4-42,-1-1-73,-4-5-118,-6-5-207</inkml:trace>
  <inkml:trace contextRef="#ctx0" brushRef="#br0" timeOffset="223344.106">1506 11087 850,'0'0'121,"0"0"59,0 0-8,0 0-61,0 0-74,0 0-5,68-17-9,-25 14-10,-1 3-13,-3-3-1,-5-1-80,-10-3-103,-6-6-82,-12-2-134</inkml:trace>
  <inkml:trace contextRef="#ctx0" brushRef="#br0" timeOffset="223517.9974">1301 10855 958,'0'0'168,"0"0"-1,0 0 8,0 0-74,0 0-65,88-12 15,-18 12-19,3 0-29,-4 0-3,0 0-68,-4 0-111,-4 0-122,0 0-247</inkml:trace>
  <inkml:trace contextRef="#ctx0" brushRef="#br0" timeOffset="223757.1585">2335 10816 274,'0'0'886,"0"0"-685,0 0 48,0 0-105,0 0-88,0 0-49,0 30-6,0 9 29,0 4-4,0 7-10,0 8-6,-6-1-2,-5 6-8,-5-4-2,-2-6-17,5-10-52,1-7-74,12-8-81,0-13-157,0-11-31</inkml:trace>
  <inkml:trace contextRef="#ctx0" brushRef="#br0" timeOffset="224071.4834">2241 11011 785,'0'-86'209,"3"7"-168,12 12 164,6 18-54,4 13-71,9 16 0,7 10-20,9 10-30,7 10-10,-2 26-6,-12 16-7,-23 8-7,-20 0-4,-6-3 0,-27-11 4,-9-10 6,-2-10 3,0-6 25,8-7 12,4-6-5,12-1-5,11-6-1,9 0 2,0 0-2,0 4-21,0 6-14,18 6 1,14 9-1,9 7 4,-2 3-4,0-1-30,0 6-75,5-1-176,10-6-372</inkml:trace>
  <inkml:trace contextRef="#ctx0" brushRef="#br0" timeOffset="225121.5996">2323 12126 553,'0'0'51,"0"0"62,0 0 35,0 0-5,0 0-29,0 0 1,0 0-16,19-44-37,-19 42 0,0 2-16,0 0-8,0 0-7,0 0-5,0 0-2,0 0-15,3 0 2,-3 0 0,0 0 9,0 0-2,0 0 0,3 2-13,-3 13-5,6 14 15,-1 12-3,1 13 3,1 14 6,-4 11-7,-3 14 1,0 10-6,0-4-1,0 0-4,0-4-2,0-10 5,0-4-6,0-6 4,3-9-5,-1-7 0,-2-5 3,4-7 1,-1-5-3,-3-8 5,2-6-6,-2-9 0,0-7-1,0-7 2,0-5 0,0 0 1,0 0-1,0 0 11,0-9-12,0-11-18,0 1-48,0 2-80,0 1-105,-2-1-389</inkml:trace>
  <inkml:trace contextRef="#ctx0" brushRef="#br0" timeOffset="237522.7852">1932 14098 513,'0'0'456,"0"0"-355,0 0 147,0 0-90,0 0-42,0 0-49,0 0-40,0 0-21,-25-12-6,25 55 0,0 12 42,0 9-16,0-2-3,3-1-3,-3-10-8,0-4-3,0-2 1,0-11-10,0-1 1,0-6-1,0-5-12,0-5-70,0-10-144,0-7-143,0-14-350</inkml:trace>
  <inkml:trace contextRef="#ctx0" brushRef="#br0" timeOffset="237878.2242">1917 14215 897,'0'0'186,"-7"-73"-111,7 43 138,16 4-96,14 9-68,10 1-29,5 13-4,-2 3-6,-4 0-7,-9 23-3,-8 7-7,-14 6 7,-8 4 11,-3 2 1,-24-5 2,-3-4-2,-1-8 0,1-4 0,4-8-3,4-6-1,6-5 8,5-2 11,8 0 8,0 0 2,3 0-15,0 0 1,0 0-22,0 0-1,6 0-6,15 15-2,12 2 8,10 5 1,8 1-1,3-4-67,8-5-98,-1-11-222,-5-3-750</inkml:trace>
  <inkml:trace contextRef="#ctx0" brushRef="#br0" timeOffset="238221.3148">2412 14327 925,'0'0'232,"0"0"-124,0 0 52,0 0-116,0 0-42,0 0 9,33 3 9,-3 0-17,3-3 8,-5 0-8,-7-9-2,-9-5-1,-9-2 14,-3-6 1,0 2 30,-15-1-3,-12 5-10,0 6 2,-1 9-23,1 1-2,2 5 13,5 17-8,6 7-5,3 8-4,5 3 5,6-1-4,0-5-2,3 2 2,18-10-3,9-3-3,13-9-2,12-9-21,1-5-57,7-2-98,-13-25-245,-7-11-322</inkml:trace>
  <inkml:trace contextRef="#ctx0" brushRef="#br0" timeOffset="238423.5225">2793 14066 760,'0'0'327,"0"0"-133,0 0 82,0 0-119,0 0-76,0 0-70,-26-27-11,29 64 0,5 9 5,1 7 3,-3 3-7,4-5-1,5-6-1,6-6-44,9-12-81,4-10-92,9-11-126,2-6-15,-6-13-31</inkml:trace>
  <inkml:trace contextRef="#ctx0" brushRef="#br0" timeOffset="238964.1135">3103 14300 136,'0'0'386,"15"-79"-137,-15 46-33,0 10-11,0 3-31,0 4-51,0 9 5,-3 5-42,-6 2-38,-9 0-31,-4 12-10,-1 15-4,1 2 1,8 1-3,4 0 0,10-3-1,0-8-1,3-2-4,15-4-3,4-10-17,8-3-9,3 0 6,-5-23 0,2-6 12,-9-5 14,-3-3 2,-9 1 2,-3 7 6,-3 5 14,-3 12-2,0 5 11,0 7-5,0 0-26,0 7-4,0 15-23,0 9 27,7 5 2,5-7-2,6-2 0,3-5-8,9-8-14,13-4-17,1-10 16,3 0-27,-8-12-47,-8-15 18,-10-10 27,-12-13 51,-9-9 1,0-7 8,-9 0 25,-9 0 11,-1 9 26,7 22 14,3 14-2,6 12-36,1 9-3,2 19-43,0 22-21,0 10 21,0 10 5,5-1-5,10-2 0,1-3-5,1-5-25,2-9-68,5-11-58,1-13-63,-5-12-158</inkml:trace>
  <inkml:trace contextRef="#ctx0" brushRef="#br0" timeOffset="239241.4">3501 14046 795,'0'0'174,"0"0"-82,0 0 85,0 0-114,0 0-55,0 0 12,81-27-9,-44 17-7,-6 5-4,-8 1 0,-4-2 7,-10 6 25,0-3 33,-4 3-17,2 0-21,5 9 1,-2 10-7,1 5 2,-2 6-12,1 2 3,-4 5-14,-3-4 0,-1 1-14,5-5-57,-1-2-68,-3-12-143,3-8-337</inkml:trace>
  <inkml:trace contextRef="#ctx0" brushRef="#br0" timeOffset="239407.3468">3749 13785 948,'0'0'152,"0"0"41,0 0 22,0 0-129,0 0-86,0 0-33,-8 3-58,35 34-25,6-4-166,4 0-204</inkml:trace>
  <inkml:trace contextRef="#ctx0" brushRef="#br0" timeOffset="239563.5737">4141 13930 437,'0'0'66,"0"0"-66,0 0-24,0 0-47,0 0-298</inkml:trace>
  <inkml:trace contextRef="#ctx0" brushRef="#br0" timeOffset="241093.0199">4086 14030 283,'0'0'143,"0"0"-11,0 0-8,0 0-4,0 0-22,0 0 0,0-4-11,0-1 1,-6 0-25,-3 3-8,-6 2 2,-5 0-33,-5 0-9,-3 16 5,1 0-3,0 7 1,8 1-6,10-5-10,9 1-2,0-3 0,9-4-2,12-7-4,7-6 6,2 0 10,6-9 0,-2-11 9,-7-7 1,-5 5-2,-11-2-1,-5 1-17,-6 6-1,0 7-75,0 5-114,-3 3-252</inkml:trace>
  <inkml:trace contextRef="#ctx0" brushRef="#br0" timeOffset="241175.2374">4086 14030 777</inkml:trace>
  <inkml:trace contextRef="#ctx0" brushRef="#br0" timeOffset="241431.6111">4086 14030 777,'107'-89'148,"-90"78"28,2 8-19,-1 3-71,2 0-35,0 7-15,-3 6-6,-4 7-15,-4-3 2,-3 3 6,-1-5-14,-1-1-2,2-4 0,-3-3-7,0-7 2,0 0 0,3 0-2,10-14 18,1-11-11,5-9 1,-2-2-4,-4 6 4,-3 7 13,-7 13 14,-3 7 24,-3 3-15,3 3-43,8 23-1,2 8 0,5 9 7,-3 9-5,-3 4-2,1 0-61,-5-3-107,4-6-248</inkml:trace>
  <inkml:trace contextRef="#ctx0" brushRef="#br0" timeOffset="242953.6414">4583 13254 795,'0'0'93,"0"0"27,0 0 88,0 0-42,0 0-97,0 0-27,-87-24-22,2 20-10,-25 4-7,-29 0 11,-25 0-8,-15 14 0,-18 6 3,-18 7-1,-19 2-1,-12 8-1,-2 2 3,14 4 3,13 6-11,11 4-1,12 5 7,13 6-5,19 0 8,23 9-3,13-3-7,17 5 0,11 3-1,8 6 4,12 5-3,12 3 2,15 0 2,15 1-2,19-1 0,12 1-1,9 0 0,17 1-1,30 1-1,17-4-1,24-6 2,21-7 1,28-13-1,26-8 0,28-15 6,23-18 0,21-11-6,8-13 0,8-8 0,2-24 6,4-14 0,5-11-4,-6-9-4,1-10 1,-12-10-8,-21 4-2,-23-1-8,-32 5 0,-26 8 6,-27 0 13,-22-2 5,-12-1-3,-18-6 1,-7-4 4,-20 1-2,-13-1 9,-21 1 5,-9 0-5,-40 2-1,-29-2-11,-26 8-2,-26 10 1,-13 17-1,1 10 0,5 13 5,19 14-10,14 10-4,26 0-96,29 14-45,25 13-161,21 3-267</inkml:trace>
  <inkml:trace contextRef="#ctx0" brushRef="#br0" timeOffset="243554.1023">4985 13981 775,'0'0'19,"0"0"71,0 0 77,0 0-45,0 0-50,0 0 12,-19-1-1,35-9-42,20-2-9,25-8-5,17-7 0,20-4-5,5 0-10,2-3-7,-7 1-5,-17 10 0,-26 7 4,-27 8-1,-17 6-4,-7 2 1,-4 0-10,0 0-5,-18 2-31,-4 11-20,2 1-80,1-4-125,13-3-323</inkml:trace>
  <inkml:trace contextRef="#ctx0" brushRef="#br0" timeOffset="244132.2527">5910 13701 396,'0'0'537,"0"0"-441,0 0 135,0 0-122,0 0-40,-16-72 9,29 55-36,11-2-23,9 1-7,4 7 6,2 5-1,-2 6-2,-4 0-6,-5 6-9,-5 13 0,-4 7 0,-4 8 1,-12 2-7,-3 6 7,0-1-1,-8-4 6,-5-4-6,1-10 0,-1-4 4,5-10-4,5-7 0,0-2-1,-4 0 1,-2-14 0,-6-11-5,-6-2 1,-1-1 3,2 6-5,4 8 6,4 5 1,5 6 0,7 0 2,-4 3-2,4 0-2,0 0-1,0 0-10,0 0-1,4-2 0,9-3 13,9-7 4,4-3 28,-4-1-16,-4-1 6,-4-2-12,-3 2 5,-8 0-5,0 6-1,-3 6-3,0 1-6,0 4-8,0 0-27,-10 0-51,-2 0-103,-3 7-120,0 0-275</inkml:trace>
  <inkml:trace contextRef="#ctx0" brushRef="#br0" timeOffset="244836.0156">5928 13689 854,'0'0'116,"0"0"95,0 0-74,0 0-34,0 0-19,0 0-42,25-65-30,5 50 2,3 3-2,5 5 3,4 7 2,3 3 0,-3 21-6,-3 5-3,-6 9-8,-10 7 1,-9 2-2,-14-1 1,0-4 0,-8-9 2,-11-3-2,-3-7 1,1-12 3,3-5 7,1-6 7,7-17 28,4-19-3,3-17-19,3-10-8,3-2-16,21 8-1,0 10 1,6 18 0,-1 9 1,3 8-2,-2 9-9,5 3-66,4 3-91,-3 9-129,-3 1-233</inkml:trace>
  <inkml:trace contextRef="#ctx0" brushRef="#br0" timeOffset="245172.9414">6596 13643 810,'0'0'199,"0"0"-41,0 0-25,0 0-44,0 0-56,0 0 22,66 0-26,-41 0-11,-6-6-10,1-2-1,-11-1-4,-2-4 6,-7-1 1,0-6 11,-4 1-14,-14 2 9,-1 8 1,-1 6 0,-2 3-4,-2 0-10,-1 19 10,1 8-8,6 5 9,4-1-7,13 5 4,1-2-1,0-3-10,21-4-2,5-4 0,6-3-4,4-10-34,2-9-80,6-1-86,1-8-232</inkml:trace>
  <inkml:trace contextRef="#ctx0" brushRef="#br0" timeOffset="245376.0805">6970 13488 172,'0'0'916,"0"0"-699,0 0 14,0 0-71,0 0-107,0 0-53,-10-7 3,20 43 1,4 5 6,-8 5-3,0 3-7,0-6-1,-3 4-3,3-8-50,1-2-75,3-10-70,-6-12-150,-1-12-245</inkml:trace>
  <inkml:trace contextRef="#ctx0" brushRef="#br0" timeOffset="245615.2995">6963 13501 784,'0'0'166,"0"0"20,-13-76 16,13 67-96,10 1-46,10 2-38,5 4-8,5 2-4,-5 0-3,2 8 17,-7 14 0,-4 3 4,-3 1 9,-10 1-8,-3 2-13,0-1-1,-13 0-12,-6-4-3,2-1-6,-2-6-52,8-3-93,8-12-97,3-2-244</inkml:trace>
  <inkml:trace contextRef="#ctx0" brushRef="#br0" timeOffset="245893.4277">7145 13435 826,'0'0'155,"0"0"-40,0 0 25,0 0-63,84-19-43,-61 41 4,-3 4-5,-4 7-11,-2-2-15,-8-1 9,-6-5-3,0-4-12,0-5 10,-6-10-2,-1 1 4,6-7-9,1 0 21,0-19 49,0-12-17,11-8-54,5-4-3,5 4-3,3 12 1,-1 5-19,6 8-60,1 4-37,1 4-192,-1 2-354</inkml:trace>
  <inkml:trace contextRef="#ctx0" brushRef="#br0" timeOffset="246240.3458">7564 13389 900,'0'0'83,"0"0"31,0 0-15,0 0-83,0 0 19,0 0 29,63 3-39,-40-3-4,2 0-13,-3-6-7,-9-8 0,-2 4 7,-5-6-3,-6 3 0,0-1 4,-3 4 0,-15 5 11,-8 5 6,-4 0-12,-4 3-1,2 14 10,2 5 4,4 4-7,10 2-1,4 0 7,5-4-11,7-1-4,0-1-11,0-5-2,16 0-9,8-7-47,7-7-28,8-3-81,3 0-218,1-19-420</inkml:trace>
  <inkml:trace contextRef="#ctx0" brushRef="#br0" timeOffset="246524.9072">7870 13300 723,'0'0'166,"0"0"6,0 0-11,0 0-93,0 0-32,0 0-6,-65 24-14,60-12-8,5 4 3,0-2-10,0-1-1,9 0-6,9 0-5,4 0 11,-1-3 6,-3 0-1,-8-3-1,-5 0-2,-5 0 13,0 1 13,-8 0 15,-14 1 20,-8-2-38,-4 3-18,4-3-7,6-7-58,12 0-103,8-17-180</inkml:trace>
  <inkml:trace contextRef="#ctx0" brushRef="#br0" timeOffset="246853.4222">8061 13294 727,'0'0'112,"0"0"44,0 0-83,0 0-25,94-1-33,-81-5 3,1 2-5,-8-6-1,0-3 10,-2-3 21,-4-1 2,0-2-6,-10 2-7,-4 5 9,1 1 19,1 11 1,0 0-24,-6 11-23,-1 11-5,1 3 11,6 0-1,6 1-5,6-3-12,0-4-2,0-2-2,13-1-23,7-6-61,-1-9-55,5-1-176,-6 0-406</inkml:trace>
  <inkml:trace contextRef="#ctx0" brushRef="#br0" timeOffset="247385.2433">8219 13181 916,'0'0'129,"0"0"3,0 0-63,0 0-50,0 0 9,0 0 2,27 70-5,-21-50-6,1-4-13,-4-3-5,-2-6 1,2-5-2,4-2 0,-1 0-2,7-5-26,3-12 25,4-7-19,-5-5-4,-5-7 26,-3 2 2,0 4 21,-1 8 4,-3 11 19,-3 8 7,0 3-23,0 0-30,4 10-8,-4 14 4,3 1 4,0-1 0,0 2 2,3-10-2,-2 1 0,6-3-4,3-8-2,-2-6-4,6 0-6,0 0-19,-1-17-25,-4-5 23,0-11-2,-6-7 30,0-10 9,0-5 4,-3 1 13,3 9 11,-6 14 6,0 15 20,0 12 8,0 4-41,0 15-21,0 14-1,0 10 0,0 1 2,0 2 3,0-1-4,0-2-64,0-6-79,0-13-130,0-4-275</inkml:trace>
  <inkml:trace contextRef="#ctx0" brushRef="#br0" timeOffset="248061.1984">8409 13078 760,'0'0'145,"0"0"11,0 0-7,0 0-101,0 0-35,0 0-13,113-30-1,-61 25-65,4-5-60,3-1 32,-11-5 34,-14 3-24,-13 0 84,-12-1 40,-9 2 52,0 5 31,0-1-27,-3 8-7,-15 0-50,-3 0-20,-1 15-5,2 4 1,1 5-4,2-2-5,10-2 3,4 2-8,3-5-1,0 0 0,6-3-3,11-5-1,6-2-15,4-7 4,-3 0-16,3-7-6,-7-10-12,-4 0 25,-6 1 24,-1 1 10,-6 3 4,1 2 6,-1 2 2,-3 4-5,0 1 0,0 3-3,0 0-14,0 3-12,0 7 12,0 0 0,2-1 1,7-2-1,3 0-5,7-7 2,8 0-8,9 0 9,2-16-17,0-7-19,-5-3-71,-6-8 51,-12-7 29,-2-7 29,-7-12 10,-1-6 35,-2 3 14,-3 15 33,0 14 26,0 18-15,0 16 20,0 0-76,0 18-47,-7 16 0,0 10 9,1 5-8,-1 1 2,7-4-6,0 0-5,0-10-74,0-4-35,0-5-83,7-13-117,2-5-281</inkml:trace>
  <inkml:trace contextRef="#ctx0" brushRef="#br0" timeOffset="248322.8921">9111 12878 54,'0'0'632,"0"0"-446,0 0-14,0 0-80,0 0-86,0 0-5,71-67 0,-39 60-1,-2-3-1,-5-2 1,-1 2 1,-6 0 1,-7 3 27,-6 4 80,0 2-6,-2 1-34,-3 9-48,2 11 46,-2 7-16,0-4-31,0 4-10,0-6-10,0-2-3,0-6-57,0-6-88,0-4-110,9-3-232</inkml:trace>
  <inkml:trace contextRef="#ctx0" brushRef="#br0" timeOffset="248430.1829">9460 12576 555,'0'0'273,"0"0"-145,0 0-128,0 0-68,0 0-327</inkml:trace>
  <inkml:trace contextRef="#ctx0" brushRef="#br0" timeOffset="248884.8859">9578 12645 688,'0'0'227,"0"0"-98,0 0 17,0 0-83,0 0-26,0 0 13,-33 48-16,33-29-13,0-2-11,0-5-10,7-5-1,9-3-7,3-4-5,0 0-20,5-1-27,-2-15 35,1-4-3,-4 1 4,-2-1 24,-4 0 3,-6 10 41,-4 3-8,0 5 31,-3 2 6,0 0-35,0-3-4,1 3-18,9-2-8,-4 2 2,6-6 24,1 0-6,-1-5 11,2-2 1,-1 0 7,-3 0-4,0 3 8,-3 3-6,-4 7-8,-3 0-20,3 0-17,3 11-2,3 15 2,1 10 0,-7 11-1,0 12-3,2 6-8,-5 2-87,0 5-104,-30-5-503</inkml:trace>
  <inkml:trace contextRef="#ctx0" brushRef="#br0" timeOffset="249621.3135">6907 14291 905,'0'0'114,"0"0"105,0 0-38,0 0-90,0 0-3,0 0-41,10-36-33,20 26-7,7 6-6,11 4-1,7 0 1,0 2 0,-7 15-1,-11 7-1,-13 6-5,-12 6-1,-9-3 5,-3 0 1,0-7-5,-9-2 6,-6-11 2,0 0-1,-5-3 5,-3-3-2,-7-4-2,-11-3 7,-5 0-8,-3 0 1,4 0-4,9 0-1,6 0-5,9 7 8,7 0-5,8-1 5,3-2-5,3-1-1,0-3-13,18 0 3,18-10 16,13-14 19,0-6-5,-4 1 4,-12-1-1,-13 3-4,-7 4 7,-13 7-13,0 13-7,0 0-16,0 3-92,10 0-183,2 3-293</inkml:trace>
  <inkml:trace contextRef="#ctx0" brushRef="#br0" timeOffset="250289.3936">7369 14364 154,'0'0'843,"0"0"-705,0 0-31,0 0-37,0 0-13,97-17-42,-70 0-8,-2 7-4,-4-6-1,-10-1-1,-4 2 1,-7-2 5,0 3 5,-12 4 5,-8 4 23,1 6-1,-4 0-25,-1 18 4,7 4-9,-1 3 3,9-4 16,3 1-9,6-5 6,0 2-14,6-8-11,12 0 7,12-6-6,3-5-2,13 0-14,1-13-53,6-9-37,-7-2-26,-13-3 41,-15-3 55,-14 5 29,-4-1 6,0 1 58,0 13-6,0 2 29,0 10-19,0 0-61,3 0-1,7 10-4,7 10 4,-9-1 0,-1 2 2,-7 2-4,0-7 5,0 0-2,-3-7 3,-1-5 6,4-4-6,0 0 8,0 0-8,0-16-4,16-8-22,5-1-13,1-1-13,-2 1-4,-4 9 46,-4-1 6,-5 8 9,-4-2 50,2 5 1,-5 3-4,3 0 12,-3 3-22,5 0-38,5 0-8,3 15-2,4 6 2,-1-1 0,-4 0-3,6 0-6,4-4-52,0-5-46,7-3-30,-2-8-326</inkml:trace>
  <inkml:trace contextRef="#ctx0" brushRef="#br0" timeOffset="250424.0029">8094 13984 1114,'0'0'108,"0"0"37,0 0-145,0 0-3,0 0-99,0 0-127,55 52-286</inkml:trace>
  <inkml:trace contextRef="#ctx0" brushRef="#br0" timeOffset="250890.3787">8437 14033 825,'0'0'162,"0"0"48,0 0-68,0 0-61,0 0-48,0 0-21,-67 17-2,64-8-9,3 1-1,0-6-6,0-4-30,13 0-14,5 0-3,6-11 24,-2-5 29,1-7 3,0-3 4,0 6 11,-8 3-13,-2 7 24,-2 10-8,-1 0 3,-1 11-16,1 15 1,-1 6 9,-1 2-7,-2 2-10,-3-3 6,0-4-4,-3-5-3,0-4-2,0-10 0,0-3-5,0-7 7,0 0 0,6-14 0,10-13-31,5-5-60,0 0 33,9 1 40,0-2 18,7 6 29,7 8 3,-6 6 47,-8 10-42,-10 3-35,-12 0-2,0 19-9,-8 0-82,0 2-160,-10 1-777</inkml:trace>
  <inkml:trace contextRef="#ctx0" brushRef="#br0" timeOffset="251983.1788">2806 15559 636,'0'0'173,"0"0"-31,0 0 38,0 0-28,0 0-15,0 0-13,0-37-31,0 34-17,0 3-12,0 0-33,0 17-31,9 29 2,1 26 1,-3 22 18,2 24-13,1 14 5,0 10-4,-1 4-2,2-8-1,2-13-2,-4-12 6,-1-13 1,2-15-8,-1-13 2,-3-11-4,4-19 2,-4-11-2,-3-12 2,-3-15-3,3-1 6,-3-3-3,0 0 7,0-5-7,0-7-3,0-7-65,-6 2-98,-5 0-101,6-2-371</inkml:trace>
  <inkml:trace contextRef="#ctx0" brushRef="#br0" timeOffset="253379.0317">4626 16378 326,'0'0'36,"0"0"-2,0 0 49,0 0-27,0 0 15,0 0 27,-58 38-2,56-33-13,-1-5 15,3 0-11,-3 0 43,-4 0-1,-11 0-24,-6 0-45,-15 0-38,-10 0-12,-18 0 7,-18 4-7,-30 9-7,-27 7 3,-23-1-4,-23 5 0,-15 6-2,-10 5 0,-17 9 12,-4 5-7,-8 8-4,8 6-1,10 2-1,17 4 1,19 4 2,18 3 0,22 4-3,20-3 2,25-3-2,31-10-2,20-2-5,19-2 4,11 0 2,16-3-7,6 2 5,15 2-3,25 2 6,11-4-10,22-3 5,24-5 6,30-6 2,24-12 7,32-11-3,24-15-4,20-7 25,25-3-13,-3-11-10,-6 4 19,-19 8-23,-22-1-12,-13 0 8,-1-4 0,-3-3-5,4-7 7,-1-6 2,-6-4 7,-3-2-7,-13-6 0,-5-4 6,1-3 5,-5-5-10,-2 0-2,-1-4-10,-11-5-7,-7-2-16,-7-2-14,-11-10 30,-9-2-8,-15-1 26,-24-7 3,-28 7 0,-20 1 21,-22 1 16,-10-1 13,-29-3-19,-22-3-19,-18 1-10,-19-6-5,-17 1-2,-21 2 1,-18 10 1,-17 15-9,-14 12 4,-5 16-2,6 15 6,14 12-7,22 7-29,15 28-55,21 16-91,18 7-181,18 1-522</inkml:trace>
  <inkml:trace contextRef="#ctx0" brushRef="#br0" timeOffset="255059.6773">7045 16724 915,'0'0'302,"0"0"-222,0 0 188,0 0-122,0 0-77,0 0-40,0 0-29,0-18-1,15 45 1,3 19 2,2 2 12,-1 8-7,-4-3-2,-5 1 1,-1-2-5,-2-5-1,1-4-8,-5-8-43,0-14-64,0-11-97,3-10-131,0-29-98</inkml:trace>
  <inkml:trace contextRef="#ctx0" brushRef="#br0" timeOffset="255283.4258">7148 16783 959,'0'0'139,"0"0"-29,-9-74 98,21 57-118,21 0-75,12 8-6,14 8-3,1 1 0,-9 11-6,-8 12 9,-19 2-9,-13 2 3,-11 3 3,0-3 16,-18 0-5,-12-2-8,-3-2-5,-4 1-4,7-11-52,12-6-78,15-7-158,3-7-300</inkml:trace>
  <inkml:trace contextRef="#ctx0" brushRef="#br0" timeOffset="255642.7067">7603 16524 993,'0'0'132,"0"0"12,0 0 48,0 0-108,0 0-77,0 0-6,42 35 20,-37 4-4,0 6-7,-2-1 6,-3-5-11,0-7 1,0-7-6,0-5 2,0-5-1,0-11 0,1-2 0,2-2 0,13-4 9,3-15 0,8-14 5,7-4-13,-1 5-1,-3-1-2,-2 12 2,-4 8-1,-8 8 1,4 5 0,-8 0 2,4 2-3,-2 17 1,-1 3-3,2 3 2,3-4-2,-4 1-11,9-7-97,4-5-120,0-10-193</inkml:trace>
  <inkml:trace contextRef="#ctx0" brushRef="#br0" timeOffset="256003.2867">8122 16590 907,'0'0'171,"0"0"-12,0 0-20,0 0-92,0 0-45,0 0 6,3 5-2,18-2-4,2-3 9,2 0-2,-7-3-4,3-13 7,-2-2 6,-5-3 11,-1-2-13,-3 6 2,-1 8-3,-6 5-1,-1 4-14,2 21-18,-1 15 11,-2 6 7,-1 9 2,0-1-2,-3-1 3,-10-4 2,-6-6 2,-5-5 32,0-10 3,-6-4 0,1-7-13,2-8-11,4-5 1,1 0-12,3-13-7,11-19-23,8-12-89,24-15-121,24 0-272</inkml:trace>
  <inkml:trace contextRef="#ctx0" brushRef="#br0" timeOffset="256483.5887">8587 16443 186,'0'0'713,"0"0"-557,0 0 79,0 0-106,0 0-93,-88-2-9,60 19 17,7-1-18,12 1-16,5-4-10,4 0-8,4 0 0,18-3 8,7-1 0,4-2-6,0 3-13,-5 3 9,-4 1 8,-11 1 4,-9 0-3,-4-2 2,0-1 1,-4-1 3,-9 0-2,1-6 3,3-5 1,6 0-3,3-5-4,0-20-36,8-3-47,14-1 6,8 7-27,-2 0-16,2 5 55,-7-2 59,0 2 6,-5-4 28,3 1 77,-2 3 16,-2 5 5,-4 2-42,-1 4-5,-7 6-25,3 0-29,3 19-17,-5 7-2,-3 11-5,-3 0 4,0 5-5,-9-2-16,-2-3-99,5-10-130,4-7-313</inkml:trace>
  <inkml:trace contextRef="#ctx0" brushRef="#br0" timeOffset="256634.2479">8817 16216 1232,'0'0'61,"0"0"188,0 0-147,0 0-94,0 0-8,0 0-145,0 0-46,72 47-243</inkml:trace>
  <inkml:trace contextRef="#ctx0" brushRef="#br0" timeOffset="256895.3933">9344 16366 1175,'0'0'104,"0"0"127,0 0-89,0 0-80,-81-41-34,44 41-10,1 4-4,2 19 0,4 0-4,8 6-3,4-2-6,13 0 0,5-5-1,0-2-16,12-6-12,21-1-32,13-9-48,5-4-107,7 0-182,-2-14-267</inkml:trace>
  <inkml:trace contextRef="#ctx0" brushRef="#br0" timeOffset="257391.0113">9510 16416 323,'0'0'290,"0"0"-50,26-75 18,-26 59-75,0 3-56,0 8-22,-7 5-17,-9 0-55,-1 5-23,-4 12-2,3 3-7,9 3 3,2-7-4,7 0-3,0-6-3,0-3-17,16-7-13,8 0-7,2-2-18,3-15-2,-3-10-5,-7-1 51,-5 3 17,-3-2 5,-3 11 8,-8 3 45,0 7-1,0 5 0,0 1-44,3 0-13,-3 14-12,3 3 12,7 1 0,-2-1 0,6-1-1,9-2-7,7-4-12,7-6-8,7-4-15,0 0-126,-1-17-65,-7-10-29,-6-12-129,-12-7 222,-6-27 170,-7-16 288,-5-11 8,0 8 5,-3 22 14,-6 31-58,1 20-115,5 19-64,3 5-68,0 32-3,0 16-7,0 22 0,6 12 0,1 2-1,-6 1-22,-1-4-85,-20-5-201,-9-9-420</inkml:trace>
  <inkml:trace contextRef="#ctx0" brushRef="#br0" timeOffset="258051.8519">8838 17062 731,'0'0'272,"0"0"-194,0 0 133,0 0-54,0 0-51,-49-85-34,68 71-52,20-2-11,16 5-7,8 2-2,-2 9-1,-9 0-2,-7 0-1,-15 17 0,-8-3-2,-12 8 0,-7 0 6,-3 0-8,-4 6 7,-21-4 1,-8 1 2,-7-6 7,-1-2-7,1-2 2,-4-5 2,-2-1-4,-5 4-2,4 2 0,1 4 0,12 1 0,11-2-3,10-1 3,13-7-2,0-3-11,16-7 0,20 0 13,16-14 5,10-14 5,6-5-2,-10-13 0,-16 2 1,-12 0-2,-14 8 5,-11 13-5,-1 13-6,-4 7-1,3 3-36,8 0-170,8 0-272,8 0-295</inkml:trace>
  <inkml:trace contextRef="#ctx0" brushRef="#br0" timeOffset="258755.722">9412 16986 1059,'0'0'124,"0"0"-16,0 0-37,0 0-37,105-30-17,-77 20-13,-1 1 1,-9 1-1,-8-1-1,-4-2 2,-1-1 13,-5-6 29,0 3 3,-5 5-16,-11 3-4,-6 7-15,-4 0-11,-10 10 10,1 7-6,5 6 5,6-4 0,12-2 1,9-2-2,3 3-12,5-4 0,20-2-2,6-5 2,9-1 0,2-6-3,-3 0-28,-3-3-38,-4-12 2,-3-4 25,-5-2 21,-2-2 21,-6-4 3,4-6-2,-1 4 1,4-3 5,-3 10-3,3 9 2,-2 7-6,-3 6-5,-2 0 5,-4 12-2,-5 8-3,-4 4 5,-3-2-1,0-2 1,0-6-2,-4-5-6,-2-3 4,0-4 4,6-2 4,0 0 1,0 0-5,3-10-5,18-7-62,0-3-9,3 0 0,-2 4-29,-10-1 62,-2 5 43,-2-5 11,-5 3 63,0-5 38,3-1-12,0 6-19,-2 4-9,-1 4-6,-3 6-6,1 0-37,2 0-23,2 0-10,3 13 10,-2 1 4,-2 6-4,-1 2 0,-3-2 0,0 3-1,0-3-62,3-1-105,6-5-114,4-14-224</inkml:trace>
  <inkml:trace contextRef="#ctx0" brushRef="#br0" timeOffset="259821.9586">10244 16723 519,'0'0'475,"0"0"-340,0 0 62,29-78-70,-23 65-51,0 7-54,-2 3-22,0 0-5,-1 3-52,4 0-75,-4 3-25,6 6 23,-4 4 3,6-5-18,-2-3 57,1-1 76,1-4 16,-2 0 24,-6 0 98,1 0 45,1 0-7,2-6-21,4-2-25,-2 0-60,1-3-2,-4 5 0,-5 0 6,-1 4-15,0 2 5,0 0-19,-7 0-21,-9 2-2,0 10-6,5 2 0,2-1-2,3-4 0,3 1 1,3-3-2,0 1-4,0-6-5,9 1 2,4-3 3,10 0-1,-3-3-11,3-10 4,-8-1 13,-1-3 2,-1 5 4,-4 2 4,-3 2 0,1 5 16,-7 0-4,2 3-20,-2 0 0,2 17-19,0 10 19,-2 2 0,0 7-6,-4 5 4,-11 0-1,-1 0-2,-1-7 5,2-5-4,-5-7 4,3-5 0,2-10 0,-2-2 0,7-5 11,4 0 13,0-12-6,6-14-1,0-8-11,15-8-2,9 3-4,0 6 0,1 12-2,-7 3 2,2 6 0,6 3-7,4-1 2,-1 0-24,0 0-15,-7 3-40,0-2-37,-2-1 16,-3 0 9,-1 0 0,0-6 51,4-1 45,2-3 25,5-4 52,-2 5 19,1 3-5,-10 3-15,-5 10-1,-8-2-11,3 5-39,0 0-25,4 0 0,2 5 0,0 4 2,-3 4-2,0-3 0,-1 4 0,2-2-23,2-2-74,1-5-64,-3-5-29,3 0 79,3 0-7,-2-12 34,5-3 84,-3-2 21,0 0 51,4 5 53,2 1 19,1-2-8,-1 2-30,5-1 7,-4 1-13,-1 2-26,-2 1-7,0 8-22,-5 0-12,-4 0-2,0 0-8,0 8-8,-1-6-6,-1 5-3,0-2-6,1 2-7,-7 3-60,-3-2-237,0-1-749</inkml:trace>
  <inkml:trace contextRef="#ctx1" brushRef="#br0">18356 8607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55:30.4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9276 4182 147,'0'0'192,"0"0"-133,0 0-5,0 0-3,0 0-16,0 0-5,0 0 5,0 0 32,10 5 21,-10-5-15,3 0-7,-3 0 0,0 0-2,0 0 30,0 0-1,0 0 6,0 0-7,0-9-12,0-1-60,0-1-8,-8 0 10,-1 2 0,-7-1-6,-4 3-5,-2 4 9,-2 0-17,-1 3 5,-1 0-8,-2 12 15,-5 11-15,-3 6 0,4 8 0,-1 3 0,7 4 0,10-1 0,6-2-2,10-4 2,0-6-2,4-1 1,14-5-1,9-7 1,4-1 2,8-8 4,7-6 4,4-3-8,0 0-1,1-7-12,-6-6-74,-4-3-78,-8-3-147,-3-1-237</inkml:trace>
  <inkml:trace contextRef="#ctx0" brushRef="#br0" timeOffset="345.3153">9698 4189 39,'0'0'897,"0"0"-792,0 0 24,0 0 22,0 0-105,0 0-18,-50 3-16,29 14 6,1 6 4,8 0-5,4 2-11,8-3-6,0-1 0,11-3-3,18-7 2,10-7-4,6-4-3,1 0 8,-7-15 0,-14-3 7,-9 1 5,-8 0 29,-8-2 7,0-1-13,-14 4-31,-2 3-4,-7 7-45,3 1-56,5 4-68,9-1-222,6-5-397</inkml:trace>
  <inkml:trace contextRef="#ctx0" brushRef="#br0" timeOffset="955.6471">9948 4092 429,'0'0'615,"0"0"-477,0 0-14,0 0-31,0 0-72,0 0-19,21 26 0,-6-1 18,1 2-4,-4-2-8,3-2-3,-3 0 2,-3-7-6,1-2 0,-4-3 0,-2-5-1,0-3 3,-4-3-2,3 0 0,-3 0 13,3 0 13,1-7 42,-1-10-19,0-6-46,3 3-4,1 0 0,2 4-1,-1 6 1,1 2-2,0 4-2,1 1 4,2 3-11,6 0-1,0 4 0,3 9-4,-2 4 6,-6-1 0,0 0-7,0-4 8,-7-6-2,-2 0 11,1-4-3,-5-2-3,1 0 3,0 0 6,5 0-2,4-12 5,-1-7-6,7-8 0,-4 3-5,9-3 2,-3 4 2,6 5 1,-1 5-11,-1 9 10,0 4-3,-1 0 3,-1 0-4,-1 14 5,-6 4 6,-1 0 0,-2 1-3,4-1-3,-2-2 0,2-3 0,6-4-25,-6-1-133,3-5-139,0-3-216</inkml:trace>
  <inkml:trace contextRef="#ctx0" brushRef="#br0" timeOffset="1186.3511">10760 4017 1060,'0'0'222,"0"0"-25,0 0-14,0 0-69,0 0-71,0 0-40,7-19-3,6 46 0,5 13 3,0 8 8,-3 5-1,-7-1-10,-2 1 4,-1-2-4,0-5-1,-5-5-19,0-4-10,3-5-72,-3-6-76,6-6-30,1-13-235</inkml:trace>
  <inkml:trace contextRef="#ctx0" brushRef="#br0" timeOffset="1434.0543">10831 4180 919,'0'0'198,"0"0"-58,-12-78 57,12 58-72,9 5-70,13 0-33,5 8-16,6 4-6,-2 3 0,1 0-5,-4 13-2,-10 3 2,-5 4-1,-10 1-6,-3 4 2,0-2 9,-14 2-15,-4-1-35,2-4-49,7-5-50,8-6-159,1-9-183</inkml:trace>
  <inkml:trace contextRef="#ctx0" brushRef="#br0" timeOffset="1755.2075">11302 4081 868,'0'0'215,"0"0"4,0 0-48,0 0-45,0 0-91,0 0-35,-64 12 6,34 12-6,5 0-3,8 3 2,10-2-6,7-3 4,0-2-18,14-5-4,18-8-14,1-7 15,6 0 17,-5-8 5,-4-12 2,-11-2 18,-8-5 25,-8-3 18,-3-3-18,0 3-34,-13 7-9,-4 10-6,-5 10-23,-5 3-90,-8 0-63,3 9-181,-4-2-403</inkml:trace>
  <inkml:trace contextRef="#ctx0" brushRef="#br0" timeOffset="3173.4259">11939 3979 294,'0'0'340,"0"0"-162,0 0-42,0 0 1,0 0-24,0 0-30,-3 0-26,-10 0-27,-7 0-24,-2 0 16,-1 2-3,0 6 1,4 3-1,5 1-10,5-1-8,3-2 0,6 1-1,0-1-2,0 2-2,9-2 4,12 2 1,9-1 2,7 1 6,-1 0-2,-4 1-6,-3 0-1,-9 3-1,-4-1-2,-9-1 1,-4 0-2,-3-1 4,0-1 1,-3-1 24,-20 2 36,-6-3 14,-4-1-10,-5 1-22,9-5-25,4-2-9,10-2-9,5 0-15,5 0-56,5-15-106,12-7-242,17-6-649</inkml:trace>
  <inkml:trace contextRef="#ctx0" brushRef="#br0" timeOffset="3367.6859">12218 3992 1212,'0'0'245,"0"0"-56,0 0-55,0 0-72,0 0-55,0 0-7,3 24-17,1 7 17,-1 3 0,-1 2 3,-2-2-3,0-3-58,0-3-82,0-6-114,-6-11-236</inkml:trace>
  <inkml:trace contextRef="#ctx0" brushRef="#br0" timeOffset="3539.3767">11987 3738 1211,'0'0'190,"0"0"-55,0 0 19,0 0-98,0 0-56,0 0-70,33-30-156,4 49-37,4-5-289</inkml:trace>
  <inkml:trace contextRef="#ctx0" brushRef="#br0" timeOffset="3779.0138">12456 3746 432,'0'0'794,"0"0"-599,0 0-62,0 0-24,0 0-66,0 0-24,26 50 12,-14-15 27,-2 6-25,0 4-16,0 5 7,-7 1-11,-3 1-6,0-5-2,0-4-5,0-7 0,0-5-15,0-6-48,0-7-89,2-8-125,5-10-220</inkml:trace>
  <inkml:trace contextRef="#ctx0" brushRef="#br0" timeOffset="3953.3906">12498 4088 1019,'0'0'284,"0"0"-123,0 0 28,0 0-64,0 0-80,0 0-32,60-43-9,-18 37-4,4 2-1,1 0-68,-2-2-113,0-2-135,-5-5-323</inkml:trace>
  <inkml:trace contextRef="#ctx0" brushRef="#br0" timeOffset="4314.6475">12974 3948 478,'0'0'517,"0"0"-324,0 0-84,0 0-26,0 0-45,0 0-18,45-2 26,-15 2 1,2 0-28,1 0-12,-3 0-7,-1-5 2,-12-1 0,-2-4-1,-1 1 4,-8-4 0,-6-3 15,0-4 34,0-1-14,-13 2-6,-3 3 6,-3 7 0,-6 7-11,-5 2-24,-11 8-3,0 16 2,6 7 0,11 5-4,8 0 1,10 1 0,6-5 0,2-5-1,22-4 4,8-6-4,8-6 3,1-5-3,-2-6-21,-3 0-77,1 0-123,-13-3-268</inkml:trace>
  <inkml:trace contextRef="#ctx0" brushRef="#br0" timeOffset="5243.0022">14483 3615 723,'0'0'483,"0"0"-294,0 0-67,0 0-13,0 0-44,0 0-56,19-6-9,-6 25 0,3 10 1,10 7 14,-3 9-7,5 0-7,-6 2 2,-1-5-1,-4-2-2,2-9 1,-3-7-1,-4-7-2,-2-8 0,-2-7 4,1-2 1,1-17 18,12-19 44,5-17-26,5-14-21,-1-10 1,0-4-13,-2 12-6,-12 20 5,-6 17-5,-8 18 0,-2 7-5,-1 5-18,2 2-82,3 1-122,1 14-225,4 4-136</inkml:trace>
  <inkml:trace contextRef="#ctx0" brushRef="#br0" timeOffset="6390.1546">15316 3628 716,'0'0'176,"0"0"-85,0 0 6,0 0 19,0 0-43,0 0-2,1 0-6,-1-2-10,0-3-4,0 0-4,0 3-6,0 0 13,0-1-27,0 3-4,0 0-3,0 0-11,0 0-4,0 0-3,0 0 1,0 0 2,0 0-2,0 0-1,0 0 2,0 0 2,0 0 3,0 0 2,0 0-7,0 0 7,0 0-9,0 0 4,0 0-2,0 0-4,-4 0 0,-1 0 4,-2 0-3,0 0 1,1 0 0,-4 5 0,0-1-1,2-1-1,0 2 0,5-2 1,0 0 1,0-1-2,3-2 0,-6 1 0,3-1-4,-1 6 2,2-4 2,-1 3-4,1-1 6,1 1-5,1 2-1,0 1 4,0 1-3,0 2-1,0 2 4,1 3 0,6-2 0,6 0-2,2 0-1,4-3 0,1 0-1,-3 0-5,-3-5 9,-2 0-3,-3 2-3,-5-3 6,-1 2-1,1-1-1,2-1 2,-4 2 0,-1-3 3,-1 2-3,0-2-1,0 2 1,0-3 2,0 3-1,0-1 1,-4 0-1,-1-1 2,3-1-3,0 1 1,1-3 2,1 1-2,-2-2-1,2 0 2,0 0 0,0 0-1,0 1 5,0-1-5,-1 0 0,1 2 0,-2-2-1,2 0 5,-1 0-2,1 0 6,0 0 0,0 0-2,0 0-3,0 0-4,0 0 0,-3 0-5,3 0 5,-3 0 1,3 0-1,-3 1-3,0-1 3,0 2-3,-2-1 2,2-1-1,2 0 2,-1 0 0,2 0 0,0 3-1,0-3 1,-1 0 1,-2 0-1,-2 4 0,-2-1 1,1 1 0,-5 1-1,4 1 0,-1 0 0,-2-1 0,1-1 0,2 0 0,1-1 1,-3-3 0,1 2 1,-2-1-2,-6-1 2,2 2-4,-3-2-19,8 0-21,4 0-70,5 0-100,0-13-222</inkml:trace>
  <inkml:trace contextRef="#ctx0" brushRef="#br0" timeOffset="6594.5854">15483 3650 271,'0'0'951,"0"0"-764,0 0-126,0 0 45,106-48-20,-74 38-38,-3 2-22,-8 1-8,-9 3-16,-6 1-2,-6 3-31,0 0-98,-15 1-167,-17 8-340</inkml:trace>
  <inkml:trace contextRef="#ctx0" brushRef="#br0" timeOffset="7619.2206">17037 3588 37,'0'0'550,"0"0"-358,0 0-62,0 0-11,0 0-20,0 0-27,20-42 4,-20 36 10,0 0-9,0-1-31,0 0 7,-5-1-4,-5-2-8,-7 3-9,2 0-18,-6 4-8,-2 3 1,-7 0-7,-1 6-3,-4 10 2,7 6 0,7-3-1,4 1-7,9-3-4,6-1 7,2 1-12,0 0 5,17 0 7,12-5 3,11 0 3,6-6 5,10-3 0,-1-1-3,-2-2 0,-7 3-3,-9 3 1,-9 5-4,-9 4-7,-6 4 8,-10 0-9,-3 2 1,0-2 4,-14 1 6,-14-1 1,-8-3 17,-5-2 7,3-8 6,4-1-1,6-5-8,10 0-5,2 0-3,7-5-5,1-4-8,8-2-19,0-2-30,0-5-59,33-6-114,5-2-289</inkml:trace>
  <inkml:trace contextRef="#ctx0" brushRef="#br0" timeOffset="7815.7697">17422 3550 1245,'0'0'232,"0"0"-135,0 0-15,0 0-63,0 0-19,0 0-1,31 49 1,-17-20 6,-1 0-3,-4-1-3,1-3-21,-3-1-114,-1-8-96,1-10-191</inkml:trace>
  <inkml:trace contextRef="#ctx0" brushRef="#br0" timeOffset="7995.1454">17374 3381 1176,'0'0'217,"0"0"-107,0 0 68,0 0-79,0 0-89,0 0-10,-26-33-59,31 37-141,16 11-38,6 2-35,4-5-265</inkml:trace>
  <inkml:trace contextRef="#ctx0" brushRef="#br0" timeOffset="8573.7111">17713 3496 959,'0'0'249,"0"0"-122,0 0-49,0 0-45,0 0-31,0 0-2,17 47 2,-10-30 8,-4-2-10,0-3 3,-3-4-1,3-4 0,-3-2 3,1-2-3,1 0 8,-2 0 6,6-3 11,2-15 11,4-5-16,3-3-22,-3 5-2,-1 6 2,-5 7 3,5 2-3,-6 3-2,4 3 0,1 0-5,-1 0-5,4 5-2,-2 10 0,1 1 13,-1 1-6,1-2 4,-6-1 3,0-7 0,-3-1 0,0-4 0,-3-2 0,4 0 2,-4 0 2,3 0 13,3-18 13,5-9-11,2-5-15,2 1 1,1 3-5,-1 9 3,3 5-3,-1 7-1,-4 4 0,2 3-4,-1 0 1,0 0 4,2 9 0,-2 3 6,4 5-3,-2 2-1,4-1-2,-5 0-1,4-1-32,0-3-68,1-5-92,4-9-150,-1 0-386</inkml:trace>
  <inkml:trace contextRef="#ctx0" brushRef="#br0" timeOffset="8775.0613">18442 3338 723,'0'0'487,"0"0"-270,0 0-37,0 0-69,0 0-72,0 0-39,0-5-6,2 29 3,2 13 3,0 6 13,0 8 4,-2 4-3,-2 1-11,0 0-3,0-4-22,0-5-83,0-10-94,0-11-53,5-9-288</inkml:trace>
  <inkml:trace contextRef="#ctx0" brushRef="#br0" timeOffset="9029.9628">18538 3381 1058,'0'0'169,"0"0"-76,0 0 20,0 0-38,0 0-66,91-68-5,-54 68-4,-6 4 0,-5 13 5,-7 4-1,-8-1-2,-11 3 6,0 1 5,0 1 20,-26 3 0,-8 0-7,-6-1-26,0 0-3,2-6-100,8-4-67,12-16-190,14-2-627</inkml:trace>
  <inkml:trace contextRef="#ctx0" brushRef="#br0" timeOffset="9270.0868">18809 3202 1084,'0'0'313,"0"0"-161,0 0-10,0 0-60,0 0-62,0 0-20,12 8-15,-2 19 15,0 11 4,-1 6 6,-2 1-3,-4 3-3,-2-4 0,1 0-4,-1-4-22,1-3-89,-1-8-104,5-11-178,7-16-454</inkml:trace>
  <inkml:trace contextRef="#ctx0" brushRef="#br0" timeOffset="9638.6323">19065 3442 455,'0'0'472,"0"0"-357,0 0-91,0 0-17,0 0-7,0 0 0,55 9 3,-36-7 0,0-2-3,-2 0 0,-1 0 0,-6-6 0,0-8 3,-6-3 20,0-3-5,-4-1 3,0 3 22,0 2 8,-5 5 15,-8 6 13,0 3-23,-3 2-19,-5 0-18,-2 18-10,-2 11 3,1 4 12,5 3 3,4 0-6,12-2-2,3-3-6,0-4-13,13-2-1,11-8-1,4-8-31,2-9-74,2 0-111,-7-17-442</inkml:trace>
  <inkml:trace contextRef="#ctx0" brushRef="#br0" timeOffset="10447.9036">20011 3420 538,'0'0'106,"0"0"-5,0 0-3,0 0-22,0 0-23,0 0 17,32 0 35,-32 0-13,0 0-6,0-3-34,0 0-16,-8-1-12,-4 2-21,-7 0 5,-4 2-5,-2 0-2,-3 13 0,3 5-2,0 4 1,9 6-11,4 2 11,9 6-1,3-2-10,0-3-3,20-7-11,5-11 3,5-5 9,3-8 13,-4-1-1,0-16-3,-4-7 4,-5-2 0,-4-5 8,-7-4 3,-3-1 13,-6 5 7,0 5 0,0 9 10,0 8 16,0 5-7,0 4-21,0 0-29,0 0-10,0 6-18,6 13 2,3 6 25,1 6 1,2-1-2,5 1-47,2-1-12,4-3-67,3-7-113,0-10-171</inkml:trace>
  <inkml:trace contextRef="#ctx0" brushRef="#br0" timeOffset="10725.825">20384 3285 972,'0'0'171,"0"0"-43,0 0-26,0 0-43,0 0-15,0 0-17,0-8-7,0 11-20,0 16 2,3 5 0,3 8 15,0 0-4,3 1-5,0 1-8,0 0 0,3 0-22,-3-3-71,3-7-93,3-9-163,1-15-384</inkml:trace>
  <inkml:trace contextRef="#ctx0" brushRef="#br0" timeOffset="10974.567">20647 3268 1032,'0'0'179,"0"0"-19,0 0-53,0 0-56,0 0-49,0 0-2,0 1-4,0 21 4,3 6 26,0 5-5,-3 3 13,0 1-21,0 2-9,0-1-3,0 2-1,0-4-31,0-2-67,0-8-74,0-5-105,0-14-183</inkml:trace>
  <inkml:trace contextRef="#ctx0" brushRef="#br0" timeOffset="11279.9566">20375 3507 266,'0'0'459,"0"0"-283,0 0-51,0 0-2,0 0-19,0 0-40,-7 0 12,7 0 3,10 0 3,7-7-38,8-4-28,5 2-4,7-3-10,7 0 4,5 3-6,6 1-2,-5-1-6,-5 4-82,-6 2-46,-9-2-144,-8 1-161</inkml:trace>
  <inkml:trace contextRef="#ctx0" brushRef="#br0" timeOffset="11775.3659">20897 3403 879,'0'0'136,"0"0"-55,0 0-2,0 0-16,0 0-8,0 0-7,78-9-18,-56 20-12,-1 6-2,0 3-6,-8 2-6,-3 2-1,-6-2-2,-4 2-2,0-2 1,-7-1-3,-13-3 0,-2-4 0,2-7-2,5-5 0,7-2 5,3-4 6,5-22-6,0-6 0,2-2-1,18 4-13,7 8-7,3 6-11,5 1-3,3 6-9,-2-2-10,-6 5 28,-6 2 26,-8 0-1,-6-1 1,-2 3 12,-1-1 32,-5 2 68,-2 1-9,0 0-14,0 0-24,0 0-35,0 1-30,6 13-15,-3 7 15,1 5 3,-1 3-2,-1 6-2,-2-2-33,1 1-81,1-3-34,-1-11-217</inkml:trace>
  <inkml:trace contextRef="#ctx0" brushRef="#br0" timeOffset="11947.7768">21199 3162 1226,'0'0'199,"0"0"-108,0 0 34,0 0-124,0 0-1,0 0-129,-12-14-127,27 31-4,4-3-178</inkml:trace>
  <inkml:trace contextRef="#ctx0" brushRef="#br0" timeOffset="12391.4524">21537 3205 852,'0'0'310,"0"0"-216,0 0-55,0 0-20,0 0 6,0 0 3,44 107 1,-33-69-14,-2 4-13,-3-4 2,-2-2 0,-3-6-3,-1-3-1,0-8-1,0-5-1,0-7 2,0-3-14,0-4-4,0 0 18,0-4 8,6-16 9,4-9-17,6-2-8,4-1 0,1 8-3,4 5 5,5 5 4,3 4 0,4 1 2,1 8 3,-7 1 0,-7 0-2,-12 3 6,-8 7 1,-4 3 2,0 4 15,-19 5 22,-8 1 1,-4 0-3,-5 1-36,6-3-9,1-1-75,9-6-70,8-11-150,12-3-390</inkml:trace>
  <inkml:trace contextRef="#ctx0" brushRef="#br0" timeOffset="12727.9694">22036 3277 1261,'0'0'142,"0"0"-24,0 0-46,0 0-60,0 0-12,0 0-33,0 27 32,0 3 1,0 3 2,0 1 1,0 1-3,4-4 2,3-3-2,5-3-25,5-6-22,1-8-7,1-8 13,2-3 41,-3-7 2,0-13 50,-3-11 41,-1-8 7,-6-4-37,0 1-34,-8 6-12,0 10-17,0 11-15,-16 9-46,-1 4-124,2 1-119,6-2-204</inkml:trace>
  <inkml:trace contextRef="#ctx0" brushRef="#br0" timeOffset="12960.1621">22370 3137 391,'0'0'938,"0"0"-806,0 0 4,0 0-43,0 0-54,0 0-39,14 1-6,-8 20 6,5 11 7,-1 4 10,-3 5-4,-2 3-9,-3-1 0,-2 0-3,0-5-1,0-3-18,0-4-67,0-7-75,0-5-72,0-13-129,0-6-302</inkml:trace>
  <inkml:trace contextRef="#ctx0" brushRef="#br0" timeOffset="13156.168">22286 3436 213,'0'0'899,"0"0"-720,0 0-26,0 0-25,0 0-74,0 0-36,95-75-14,-59 64-2,-5 2 6,-2 1-8,-4 5-8,0 1-83,1 1-113,1-1-209,-2-2-450</inkml:trace>
  <inkml:trace contextRef="#ctx0" brushRef="#br0" timeOffset="13791.4508">22714 3319 877,'0'0'156,"0"0"-119,0 0-34,0 0 3,0 0 8,0 0 8,82 33 10,-62-27 18,-1-3-9,-3-2 2,2-1 5,-3 0-2,3 0-17,-3-5-18,-2-5-1,-3-2-5,-1-2-2,-5-1 4,-3-2 0,-1 0-1,0 4 24,0 3 2,-1 7-4,-7 1-2,-4 2-22,-8 0-4,-7 16-7,-6 8 2,2 2 5,1 5 5,5-5-5,6 2 5,9-3-5,4 0 0,6-4-1,6-4-3,21-4-7,11-7-9,6-5 9,5-1-10,-6 0-14,-4-15 8,-2-3-19,-1-10 4,2-5 25,3-9 17,0-4-1,-1-3 3,-7 6-2,-8 6 45,-7 10 9,-6 11 11,-5 9-25,2 7-12,3 0-3,5 0-21,5 7-2,4 12 2,2 4 6,-3 0 1,-5 2 10,-1-1 5,-9-3-4,-4-3 1,-6 1-7,0-2 1,-16 0-13,-19 5-4,-18-3-13,-19 1-82,-17-6-182,-5-5-573</inkml:trace>
  <inkml:trace contextRef="#ctx0" brushRef="#br0" timeOffset="19535.35">7500 4367 987,'0'0'374,"0"0"-339,0 0 109,0 0 8,0 0-68,0 0-73,0 0-11,0 0 0,25 78 20,-8-31-4,-5 2-7,1-4-6,-2-7 4,-2-3-7,-2-6-3,-4-7-6,0-5-55,-3-7-119,0-10-89,3-3-277</inkml:trace>
  <inkml:trace contextRef="#ctx0" brushRef="#br0" timeOffset="19903.8219">7533 4188 951,'0'0'103,"0"0"33,-112-45 53,66 45-75,-2 11-50,-10 20-16,3 14-29,-2 13 3,7 13-12,9 7 3,13 6 0,8 2-10,20 0-3,4-7-6,34-8 4,14-14 2,14-12-4,13-16 3,7-15-3,13-14-7,4-5-19,-3-29 14,-6-11 16,-15-11 3,-18-9 9,-15-3 19,-23-5 13,-13-2 3,-10 3-17,-24 4-26,-19 9-4,-4 21-11,-3 11-4,5 16-29,-4 11-94,4 0-132,-4 13-500</inkml:trace>
  <inkml:trace contextRef="#ctx0" brushRef="#br0" timeOffset="21035.1195">7489 6386 788,'0'0'186,"0"0"-132,0 0 122,0 0-14,0 0-86,0 0-18,-38-79-6,57 65-28,7 3-13,0 7-4,2 4-7,0 5-3,-12 19 0,-7 15 1,-9 2 0,-6 5 2,-24 2 4,-10-4 0,0-4 0,1-7 2,9-3 4,8-6 0,12-9-4,7-3-3,3-1-3,10-7 0,18-2 1,10-2 5,15-3-6,8-16-31,11-7-65,4-5-47,-9-8-71,-9-3-44,-19-3-50,-18-1-50,-18 1 325,-3 2 33,-30 2 296,-12 3-55,-16 9-43,-18 7-36,-8 7-15,1 8-23,-2 7-39,6 13-20,-1 24-20,11 15-25,12 19-9,19 7-3,27 3-8,11-1-1,37-7-3,26-13 0,18-11-2,20-16 4,9-19 1,5-11-32,-3-3 22,-14-29 1,-14-8 10,-19-8 12,-14-5 4,-21-4 8,-17-6-15,-13 1-9,-4 11-14,-20 9-21,-9 19-6,-7 11-19,1 9-89,-2 0-180,5 12-381</inkml:trace>
  <inkml:trace contextRef="#ctx0" brushRef="#br0" timeOffset="22634.4861">9768 6111 476,'0'0'125,"0"0"-10,0 0 21,0 0 7,0 0-45,0 0-15,56-12-12,-52 9 7,-2 0-16,-2-1-4,0-3 6,0 0-16,0-3-15,-12 0-19,-8 1-1,-3 4-5,-4 3 6,-7 2-9,1 0-2,0 4 2,5 8 1,2 3-6,0 2 0,3 2 0,4 2-2,10 0 2,2-1-2,7 0-5,0-4 6,19 1 0,9-4 1,12-7 2,11-5-2,9-1 0,4 0 0,-5-1-13,-8 1-5,-17 0 12,-11 15-3,-11 12-2,-9 4-3,-3 0 10,0-1 2,-18-4-3,-9-1 5,-11-1 3,-6-3 17,-6-5-1,0-4-3,8-5 0,3-6-4,20-1 0,3-1 8,11-16 3,5-5-22,0-2-1,11 4-1,15 4-19,12 5-26,8 2-46,6 4-53,0-4-255</inkml:trace>
  <inkml:trace contextRef="#ctx0" brushRef="#br0" timeOffset="22844.458">10200 6168 1088,'0'0'165,"0"0"-4,0 0-15,0 0-82,0 0-46,0 0 0,79 14-3,-63 14-9,-2 3-2,-3 0-8,0-3-14,-4-1-69,-2-7-76,0-6-174,-3-9-330</inkml:trace>
  <inkml:trace contextRef="#ctx0" brushRef="#br0" timeOffset="23015.5087">10120 5903 1066,'0'0'164,"0"0"6,0 0-23,0 0-85,0 0-62,0 0-56,10-17-71,23 42-25,4 0-225,4-3-332</inkml:trace>
  <inkml:trace contextRef="#ctx0" brushRef="#br0" timeOffset="23405.7183">10484 6090 951,'0'0'213,"0"0"-92,0 0-9,0 0-55,0 0-24,0 0 10,67 48-20,-57-27-1,0 2-10,-2-3-7,-5 0-3,0-2 5,-3-6-3,3-3-3,0-7 1,0-2 0,1 0 2,5-8 5,4-15 13,7-9-14,0-6-5,2 4 3,-6 5 2,0 9-2,1 8 9,-4 1 11,7 8-10,-1 3-4,0 0-2,1 2-4,-3 15-3,2 6 0,-4 2-2,2 0-1,3 1 0,-2-2-16,-1-2-61,6-4-50,-4-4-98,7-8-183</inkml:trace>
  <inkml:trace contextRef="#ctx0" brushRef="#br0" timeOffset="23967.7036">11299 6001 974,'0'0'162,"0"0"-3,0 0-9,0 0-86,0 0-36,-90-42-17,61 63-10,-1 6 10,3 5-1,7-1-5,11-2-1,9-1-4,0-6-6,16-5 6,18-5-11,-2-8-9,6-4-14,-2 0 2,-6-11 22,-7-8 10,-4-5 5,-6-1 16,-7 1 29,-3 5 1,-3 9 9,0 3 2,0 6-18,0 1-42,0 3-2,0 22-15,0 9 14,-9 14 0,-1 12 1,-7 6-12,1 11 1,1 1 0,-3 0-3,3-5 7,-1-9 5,-3-8-36,-1-13 38,-5-10-2,1-11 2,-6-9 23,-5-7 18,3-6-11,-8-6-8,8-21 0,3-18-9,12-10-9,14-12 2,3 0-6,13 11 0,10 15-6,-1 14-1,5 6 4,9 1-6,5-2-40,9 2-48,2-1-96,-10-1-247,-3-4-564</inkml:trace>
  <inkml:trace contextRef="#ctx0" brushRef="#br0" timeOffset="24531.8028">11650 5741 575,'0'0'252,"0"0"-92,0 0 20,0 0 0,0 0-68,0 0-27,0-15-22,0 15 7,0 0-16,0 0-8,0-2-6,0 2-13,0 0 3,0 0-15,0 0-1,0 0-4,0 0-3,0 0-5,0 0 6,0 0-5,0 0-3,0 0 1,0 5-1,0 9 2,0 8 4,5 5 1,3 9-4,-1 7 0,4 6-3,1 2 0,3-1 0,-7-4 0,4-6 0,-5-5 1,-1-6-1,-3 0 0,-3-8 0,2-5-1,-2-7 0,5-6-15,-5-3-23,3 0-50,6 0-98,4-20-85,10-11-390</inkml:trace>
  <inkml:trace contextRef="#ctx0" brushRef="#br0" timeOffset="24913.5826">12004 5966 972,'0'0'143,"0"0"-86,0 0-1,0 0-5,0 0-1,0 0-11,71 21-22,-55-16-7,0-5-2,1 0 3,-5 0 12,3-14 15,-6-3 1,-3-5-6,0-3-15,-5-3-7,-1 3 16,0 6-1,0 7-1,-4 4 9,-8 7-6,-9 1-11,-4 0-13,-4 14 11,0 12-6,3 10 5,3 3 7,10 0-9,9-2-3,4-4 0,0-5-4,20-5-5,6-6 4,1-5-4,-2-5-5,1-4-40,-6-3-67,-3 0-85,-11-3-294</inkml:trace>
  <inkml:trace contextRef="#ctx0" brushRef="#br0" timeOffset="26105.573">12985 5716 593,'0'0'183,"0"0"-44,0 0 10,0 0-7,0 0-39,0 0-14,0-20-13,0 20 8,0 0-18,0 0-8,0 0-16,0 0-2,0 0-7,0 0-13,0 0-6,0 0-2,3 0-12,4 0 9,5 13-7,9 7 12,-3 6-10,4 11-1,2 6 0,3 3-3,-6 0 0,3-7 0,-6-5 5,-2-9-5,2-8-2,-9-6 2,-3-8 3,-2-3-3,0 0 3,-1-10 17,2-15 19,-2-18-24,-1-15-9,0-3-1,2-2 1,-1 12-6,-3 13-1,0 18 0,0 12 1,0 6-1,0 2-29,0 0-43,0 5-108,7 20-97,-1 9 40,7-1-210</inkml:trace>
  <inkml:trace contextRef="#ctx0" brushRef="#br0" timeOffset="26586.2784">13632 5947 524,'0'0'214,"0"0"-73,0 0-11,0 0-5,0 0-22,0 0-2,28-49-16,-28 42-12,0 0-12,0 0-9,-4-1-4,-8 0-19,2 7-9,-6 1-8,2 0-4,-1 4-8,-1 13 0,2 5-3,5 6-1,0-1 4,5-2 0,4-1 0,0-5-2,13 0-9,2-8-4,6-4 6,2-5-1,0-2-4,-7-5 14,-1-14 1,-4-6 1,-2-7 7,-3-5 3,-5 1 15,2 9 1,-3 7 17,1 13-5,-1 4-5,0 3-27,2 2-8,1 16-20,4 8 17,6 8 3,0-1-2,3 0-9,4-2-60,-1-3-72,-2-5-91,2-9-226</inkml:trace>
  <inkml:trace contextRef="#ctx0" brushRef="#br0" timeOffset="27095.3829">13923 5584 670,'0'0'255,"0"0"-32,0 0-12,0 0-71,0 0-33,0 0-31,4-6-34,4 12-22,2 14-15,7 13 22,-1 7 13,5 7-20,-8 4 1,3 2-12,0 0-4,-7-3-3,-1-8-2,-2-8-2,-1-2-30,-2-11-59,-3-6-111,3-11-78,0-4-242</inkml:trace>
  <inkml:trace contextRef="#ctx0" brushRef="#br0" timeOffset="27455.8587">14175 5724 957,'0'0'216,"0"0"-19,0 0-21,0 0-60,0 0-83,0 0-31,6-11 2,3 34-4,1 9 4,-1 6-3,-2 8 3,-1 0-3,1-2 0,3-8-1,-3-7-1,3-7-10,0-9 1,2-9-6,-4-4 12,2 0 4,0-20 17,4-11 13,-8-14 19,1-10 8,-4-4-22,-3 2-13,0 14-5,0 14-10,0 15 2,0 8-9,0 6-3,0 0-32,0 0-103,0 0-147,0 9-181,1 4-141</inkml:trace>
  <inkml:trace contextRef="#ctx0" brushRef="#br0" timeOffset="27823.7965">14536 5767 395,'0'0'493,"0"0"-377,0 0-73,0 0 49,0 0-40,89 38-17,-63-30-14,-7-5-13,1-3-7,-4 0 8,-1-3-7,2-11 13,-3-8 4,-1-1 16,-5-1 18,-5 1-8,-3 6 8,0 4 11,-3 4-2,-12 7-17,-5 2-24,-6 0-20,-6 21 7,0 5-6,5 6 13,9 2-11,2 3-4,14-4-3,2-2 1,0-6-4,23-6-25,11-9-28,7-10-19,18 0-17,11-9-118,10-16-106,1 0 145,-5-5-336</inkml:trace>
  <inkml:trace contextRef="#ctx0" brushRef="#br0" timeOffset="28197.4918">15288 5716 312,'0'0'331,"0"0"-38,0 0-51,0 0-74,0 0-62,0 0-58,-78-41 9,36 41-1,5 12-18,4 8-10,6 2-16,5 3-8,12 3-4,8 1 0,2-1-6,6-6 4,18 1-7,4-7-21,8-6-3,6-9-10,2-1-14,-3-6 16,-9-18 3,-6-5 20,-8-7 18,-9-9 3,-6-10 9,-3-12 17,0-4 4,0 1 23,0 7 40,-3 22 18,3 17-15,-3 14-35,3 10-20,0 5-44,0 26-12,0 19 12,0 14 5,9 7-5,-5 1-4,-2 6-32,-2-3-66,0-5-168,0-9-253</inkml:trace>
  <inkml:trace contextRef="#ctx0" brushRef="#br0" timeOffset="29577.524">16147 5547 826,'0'0'189,"0"0"-37,0 0 3,0 0-41,0 0-48,0 0-13,0 0-4,4 0-13,-1 1-3,1 10-27,6 9-3,4 8 10,1 9 0,5 1-3,-4 4 5,7 1-15,-1-2 2,0-2 4,2-6-6,2-10-2,-6-6 2,1-12 3,-1-5 2,-1-3 0,1-19 9,-1-12 25,2-10 0,-6-6-11,1-9-13,4-1-10,-6 3-3,-4 12-1,-5 19-1,-3 12 0,-1 7-18,-1 7-29,4 0-110,6 9-143,5 9-116,12-1-141</inkml:trace>
  <inkml:trace contextRef="#ctx0" brushRef="#br0" timeOffset="29929.5818">16974 5570 776,'0'0'177,"0"0"-12,0 0-23,0 0-11,0 0-73,0 0-36,-49-19-5,26 35 7,3 2 8,4 1-13,6 0-11,10-2-4,0 0-4,4 0 0,18 1 2,8-1 6,-1 0-7,-4 0 1,-2 0 2,-5 0-2,-9 0-2,-3-3 5,-6-1 6,0-4 2,0 0 6,-13 1 5,-10-2-13,-2-1-2,-2-5-9,5-2-59,-1-10-70,10-24-148,9-9-299</inkml:trace>
  <inkml:trace contextRef="#ctx0" brushRef="#br0" timeOffset="30088.2179">17028 5538 926,'0'0'133,"0"0"16,0 0 6,97-46-74,-83 40-43,-8 4-34,-5 2-4,0 0-52,-1 0-135,0 7-161,-5 1-337</inkml:trace>
  <inkml:trace contextRef="#ctx0" brushRef="#br0" timeOffset="31805.786">17954 5584 765,'0'0'175,"0"0"-78,0 0-13,0 0-6,0 0-39,0 0-31,5 0 1,3 1 1,0 12-7,3 9 8,1 1 11,-1 7-9,-1-1 0,-1-1-3,1-3-9,-3-1 2,1-4-1,-3-6-1,-3-9-1,3-2 2,-5-3 1,0 0 4,0-2 17,1-16 7,2-8-23,-1-6-8,2 1-2,1-1 1,2 8 1,3 0 0,3 9 1,3-2-2,2 10-1,3 5-6,-1 2 6,0 2 2,-1 17 0,0 3 0,-8 1 1,0 0-2,-5-4 1,-1-2-1,-2-7-1,-1-1-1,-2-8-3,0-1 0,0 0 5,1 0 1,1 0 18,3-10 0,-2-12-18,3-5-2,5-1 2,2 2 0,6 6 0,-4 5 2,9 5 1,-1 3 0,3 7 1,-3 0 1,2 3 5,-6 19-2,-4 3-3,-3 3-1,-6 2-2,-3-2-1,-3-2-2,0-4-19,0 2-40,0-9-82,0-7-85,0-8-235</inkml:trace>
  <inkml:trace contextRef="#ctx0" brushRef="#br0" timeOffset="32143.8311">18723 5528 872,'0'0'181,"0"0"-31,0 0-19,0 0-43,0 0-75,0 0-13,7-3-11,-7 29 11,3 7 26,0 0-13,4 4-3,7-4 2,3-7-12,8-4 2,-3-11 3,8-4-4,4-7 4,0-1-1,-1-18 5,-4-7 19,-14-6 21,-8-4 21,-7-3-23,0 3-23,-4 7-24,-14 12 0,-11 10-16,4 7-46,1 0-78,7 0-39,7 0-138,7 0-185</inkml:trace>
  <inkml:trace contextRef="#ctx0" brushRef="#br0" timeOffset="32384.4287">19085 5344 920,'0'0'205,"0"0"-26,0 0-37,0 0-49,0 0-61,0 0-23,15 12 0,-6 14 30,2 8 11,-3 6-24,-1 5-2,1 5-15,-3-3-7,1-2-4,1-5-7,1-4-71,-2-9-74,0-7-69,1-12-285</inkml:trace>
  <inkml:trace contextRef="#ctx0" brushRef="#br0" timeOffset="32773.9955">19471 5320 853,'0'0'190,"0"0"27,0 0-42,0 0-45,0 0-30,0 0-24,3-16-26,-3 16-26,2 0-15,1 6-9,1 16 0,4 12 1,-2 3 8,3 5 1,-3 4-9,0-3 2,-2 1-3,0-5-4,-1-7-31,-1-4-72,3-9-82,-2-8-81,1-6-204</inkml:trace>
  <inkml:trace contextRef="#ctx0" brushRef="#br0" timeOffset="33104.1876">19474 5528 900,'0'0'151,"0"0"-41,0 0-63,0 0-25,85-19-19,-41 16-3,3-2-28,-2 0-123,3-2-13,-6-1-47,-8-1 135,-10 1 76,-9 2 13,-12 1 102,-3 2 73,0 3-47,0 0 21,0 0-43,0 0-56,0 3-54,0 11-8,1 11 37,2 4 5,-1 4-13,-2 2-16,0 0-14,0-2-5,0-7-60,0-5-101,-3-9-238</inkml:trace>
  <inkml:trace contextRef="#ctx0" brushRef="#br0" timeOffset="33275.331">19816 5092 1234,'0'0'109,"0"0"-31,0 0-33,0 0-45,0 0-50,0 0-108,1 23-27,8-6-169</inkml:trace>
  <inkml:trace contextRef="#ctx0" brushRef="#br0" timeOffset="34258.0269">20189 5439 767,'0'0'174,"0"0"-6,0 0-31,0 0-29,0 0-45,0 0 3,4-3-7,2 3-31,4 14-23,5 11 10,4 8 10,-2 4-13,0 4-11,-1-1 0,1-5-1,1-6-5,-2-9 3,-3-6-9,2-8 8,0-6 3,1 0 7,3-18 14,-2-12 36,2-8-8,-2-10-1,-2-1-17,-1 3-20,-8 12-6,-2 12-5,-4 13-1,0 6-8,0 3-66,3 0-83,9 0-141,12 3-211</inkml:trace>
  <inkml:trace contextRef="#ctx0" brushRef="#br0" timeOffset="34677.4099">21051 5453 389,'0'0'512,"0"0"-366,0 0 11,0 0-36,0 0-69,0 0-24,-51-25-8,29 25-5,-4 0 14,0 8-9,0 6-11,6 3 1,2 5-4,6 0-6,7 1-2,5-3-3,0 0-12,13-6-15,10-6-1,4-6 8,1-2 2,1-2 17,-10-13 6,-4-7 6,-5-2 14,-4-3 18,-1-5 10,-3 4 14,0 5-14,0 12 12,-1 6-17,-1 5 0,0 0-40,2 3-3,1 18-25,0 7 25,2 5 0,0-2-20,1 1-70,2-4-44,-1-6-67,2-9-201</inkml:trace>
  <inkml:trace contextRef="#ctx0" brushRef="#br0" timeOffset="34911.1658">21231 5199 80,'0'0'1203,"0"0"-1046,0 0 2,0 0-72,0 0-87,0 0 6,12 60-2,5-16 27,-1 2-2,-2 0-15,-2 1-5,-2-3-9,-6-5-3,-2-3-55,-2-6-76,0-8-67,1-12-233</inkml:trace>
  <inkml:trace contextRef="#ctx0" brushRef="#br0" timeOffset="35233.5285">21569 5363 992,'0'0'267,"0"0"-101,0 0-22,0 0-81,0 0-63,0 0-27,0 36 27,0 1 2,1 2-2,-1-3 3,3-2-3,6-9 0,3-7-13,5-8-5,2-8 1,1-2 10,2-11 7,0-14 6,-4-11 23,-5-8 36,-3-2 3,-2 3-24,-8 11-11,0 13-2,0 11-20,0 8-11,-3 0-34,-6 10-137,3 3-92,5-2-183</inkml:trace>
  <inkml:trace contextRef="#ctx0" brushRef="#br0" timeOffset="35959.2003">22013 5395 1029,'0'0'155,"0"0"-99,0 0 30,82 19-35,-55-14-41,-5-4-6,-4-1-3,-7 0 1,-2 0 6,-5-14 3,-1-2 7,-3-4 3,0-1 18,-2 3 27,-9 3-14,-7 4-3,-3 10-8,-5 1-35,-5 9 2,0 14-4,1 4-1,6 2-3,11 2 1,7-4-1,6-2 0,13-6-12,20-7-15,11-9-14,12-3-24,9-3-27,18-16-53,5-3-81,-2-4 169,-7 1 51,-17 0-28,-16 2 34,-12 3 56,-13 8 69,-11 5 16,-10 2 13,0 3-16,0 0-52,-12 1-73,-13 1-9,-10 0 2,-2 7-6,2 11 0,6 3-9,11-2 8,9 2-6,7-4-20,2-1-5,5-2 2,18-8 3,11-3 10,6-3-3,5 0-30,3-14-16,-2-7-56,2-8-16,-6-3 23,-5-11 58,-6-10 57,-10-9 0,-6-2 110,-12 1 51,-3 8 20,-3 16 26,-9 14-41,5 15-72,2 8-43,4 2-28,-3 3-23,-6 26-4,1 15 4,2 14 4,2 4-4,5 5 0,0-3-7,0-2-23,-6-3-58,-13-4-160,-8-7-374</inkml:trace>
  <inkml:trace contextRef="#ctx0" brushRef="#br0" timeOffset="37131.324">18948 6595 875,'0'0'175,"0"0"11,0 0-44,0 0-39,0 0-49,0 0-38,0 0-16,0 29 0,-10 3 20,-6 5 11,-4 2 1,-3 0-9,7-3 2,0-5-15,6-8-8,6-6-2,2-6 0,2-5-2,0-4-1,0-2-7,2-5 10,13-21 12,7-12-8,1-10-3,-1-3-1,-6 1 0,-2 7 0,1 8 2,-1 5 2,2 8 9,-3 7 1,-1 9-11,2 6 4,-3 0-7,7 13 0,5 13-3,0 8 1,0 6-2,-8 6 2,-6 0 0,-8 0-6,-1-4 4,-3-7-16,-16-3 8,-11-6-7,-7-6 14,-5-6-1,-5-9 1,-3-5 5,4-3 0,2-19 2,6-7 0,6-2 2,8-2 3,7 3 0,12 5 9,5 5-4,0 6 5,15 5-11,16 4-6,8 5-5,5 0 1,2 18 0,-8 6-36,0-2-44,-2-5-57,2-5-116,-2-5-139</inkml:trace>
  <inkml:trace contextRef="#ctx0" brushRef="#br0" timeOffset="37380.1392">19318 6558 1061,'0'0'169,"0"0"28,0 0-32,0 0-74,0 0-79,0 0-7,12 15 10,-2 16 16,-4 8-7,-6 4-12,0 0-2,0 2-10,0-6 0,0-3-18,0-7-71,0-8-62,0-8-35,8-13-177,14 0-365</inkml:trace>
  <inkml:trace contextRef="#ctx0" brushRef="#br0" timeOffset="37603.6487">19610 6568 917,'0'0'310,"0"0"-123,0 0-6,0 0-40,0 0-86,0 0-55,-10-10 6,11 30-6,5 9 21,-3 9-6,-3 1-5,0 4-3,0 0-4,0-3-3,0-1-4,-1-10-43,-2 0-60,0-9-60,1-9-64,2-11-161</inkml:trace>
  <inkml:trace contextRef="#ctx0" brushRef="#br0" timeOffset="38225.9328">19318 6808 710,'0'0'190,"0"0"-58,0 0-4,0 0 1,0 0-41,0 0-36,28-31-14,0 16-10,4 2-2,0-3 1,4 4-6,0-1-1,0 1-10,4 4-7,1-1-6,-3 3 3,2 0-16,-7 1-6,-4-1 12,-7 2 7,-3 0 1,-5 4 4,-1 0 0,-2 0 0,1 0-1,0 0-1,0 12 1,-1 2 7,-1 5-2,-5 1-2,-3 0-3,-2 6 1,0-2 1,-15-4-5,-4-1 10,4-6-13,0-4 5,7-4-55,7-5 1,1 0 30,0-17 12,10-8-80,14-12-12,3-1 52,3 2 37,6 10 14,-7 10 1,-3 10 67,-6 6-25,-4 0-11,-2 0 26,-2 9-6,-1 7-14,-2 1-3,-5 1 18,-1 1-8,-2-4-20,1 0-6,0-3-14,-2-2 1,0-1-5,0 0-15,0-3-53,0-1-54,-6-5-117,1 0-106</inkml:trace>
  <inkml:trace contextRef="#ctx0" brushRef="#br0" timeOffset="38422.7238">20208 6334 1196,'0'0'178,"0"0"8,0 0-17,0 0-69,0 0-61,0 0-39,-15-60-7,15 63-41,0 13-108,0 8 1,0 6-132,0-3-383</inkml:trace>
  <inkml:trace contextRef="#ctx0" brushRef="#br0" timeOffset="39031.7214">20425 6466 820,'0'0'267,"0"0"-47,0 0-4,0 0-37,0 0-68,0 0-43,0 0-5,0 0-15,0 0-6,0 0-29,0 0-13,0 1 0,0-1 0,0 0 0,0 0 0,0 2 0,0-2 0,0 0 0,0 0 0,0 1 0,0 1 0,0 4 0,0 8 0,1 9 0,11 13 0,3 8 0,1-1 0,-2-2 0,-3-4 0,-6-4 0,-4-8 0,-1-9-16,0-6-11,0-5 3,0-3-6,0-2 12,0 0 15,0-2 2,0-13-7,0-5-7,0-4 7,0-1 1,13 0 3,7 5 3,6 4-1,2 8-6,2 4 6,-3 4 0,-5 0 0,-7 8-2,-7 3 3,-7 4-1,-1 2 2,-9-3 1,-15 2 14,-4-2-4,-5 0-6,3-2-5,6-4-27,9-8-122,14 0-158,1-10-235</inkml:trace>
  <inkml:trace contextRef="#ctx0" brushRef="#br0" timeOffset="39861.7224">20864 6520 1194,'0'0'179,"0"0"-25,0 0-43,0 0-90,0 0-19,0 0-2,0 55 4,0-26-3,0-2-2,0-5-6,8-4-10,4-3-16,4-10-2,5-5 5,0 0 10,5-9-3,-2-13 9,-1-4 11,-6-1 3,-6-2 9,-5 2 38,-3 8 23,-1 7-14,-2 7-10,0 5 1,0 0-39,0 11-8,0 14-8,0 9 8,0-1 2,0 2-2,3-6-6,13-7 3,11-3-5,4-10 1,5-8 5,0-1 1,-3-6-19,-3-17 13,-3-8 7,-7-8 1,-9-8 13,-5-6 9,-6 2 5,0 5-10,0 9 20,-2 14 10,-2 10-18,1 6-16,3 5-14,0 2-3,0 0-10,0 0-15,0 0-10,0 0-13,0 0-29,0 0-81,3 0-36,4 5 15,0-1 39,-6-1 57,2-3 65,-3 0 21,0 0 12,0 0 81,0 0 34,0 0 8,0 0-18,0 0-18,0 0 12,0 0-13,0 0-18,0 0-17,0 0-18,0 0-8,1 0-7,-1 0-9,1 0-1,-1 0-10,0 0 3,0 0-6,0 0-1,0 0 0,0 0-6,0 8 0,0 11-10,0 9 8,0 9 2,0 0 4,0 3-4,0-2 0,0-5-1,0-2-11,2-4-17,0-10-27,-1-5-41,2-7-120,2-5-130,-1 0-267</inkml:trace>
  <inkml:trace contextRef="#ctx0" brushRef="#br0" timeOffset="40064.2674">21322 6539 1096,'0'0'226,"0"0"-68,0 0-54,0 0-40,0 0-28,112-33-17,-70 25-11,-4-1-8,-1 3-25,-9 1-75,0-1-101,-4 4-178,-5-2-251</inkml:trace>
  <inkml:trace contextRef="#ctx0" brushRef="#br0" timeOffset="40589.9015">21653 6459 397,'0'0'442,"0"0"-267,0 0-83,0 0-14,0 0-23,0 0-10,10 41 2,12-38-9,3-1 1,3-2-13,4 0-12,2-5 0,0-9-11,-2-1 1,-11-3 3,-11-2-2,-5 0 5,-5 1-1,0 0 5,0 4 26,-10 5 6,-7 7-4,-4 3-28,-8 6-13,-6 19 1,1 6 2,2 2 9,5 6 2,9-5-6,8 0-9,10-5-1,0-9-9,18-4-13,10-9 1,11-7-7,7 0 3,8-17-21,1-9 12,0-7 25,-3-7 10,-4-6 0,-2 0 4,-4 3 2,-9 9 12,-10 15 15,-10 13 17,-6 6 5,2 0-34,6 10-9,3 10 15,3 5 5,-2 4 4,-2 4 0,-4-2 6,-4-4-23,-6-4 7,-3-3-10,0-4-12,-15-2-4,-14-5-2,-16 1-50,-15-7-191,-10-3-413</inkml:trace>
  <inkml:trace contextRef="#ctx0" brushRef="#br0" timeOffset="42955.3615">7751 9515 235,'0'0'105,"0"0"-11,0 0-7,0 0-49,0 0-27,0 0 5,0 0 7,-2 0 17,2 0 25,0 0 42,0 0-1,0 0-9,0 0-17,-3 0 3,0 0-19,-4 0-16,-2 0-14,3-1 26,-1-5-9,3 1-21,3 0-6,1-2 13,0-3-14,1 1-14,13-5 4,5 4-10,-3 6-3,1 2 8,1 2-2,-7 0-2,2 2-4,-7 10-4,-6 7 3,0 4 0,-13 1 1,-7-2 10,-5 1-3,5-6-4,1-4-2,10-3 4,0-3-5,7-7 0,2 3 0,0-3-3,2 0-2,16 0 1,8 0 4,9-7 17,-2 7-17,3 0 2,-8 0-2,-2 9-4,-6 12 0,-11 7 1,-5-3 3,-4 0 3,0-3 18,-16 0 18,-9-2 13,-8-3 2,-7 2-18,-2-2-19,0-8 0,2-1-16,6-6-1,7-2-28,9-10-73,9-19-99,9-4-227,9-6-477</inkml:trace>
  <inkml:trace contextRef="#ctx0" brushRef="#br0" timeOffset="43503.3456">8031 9419 767,'0'0'99,"0"0"28,0 0 10,0 0-29,0 0-34,0 0 20,10-70-43,-10 48-6,0-2 21,-13 0-35,-4-1-2,0 6 6,-4-1-1,-9 6-16,-2 1 4,-6-1-6,-5 8-7,-2 3 3,-10 3-7,-7 0 4,-3 9-5,4 11-2,1 13-4,9 13 5,9 11 0,7 12-3,5 7 4,11 6-2,9 4-1,10-3-1,13-3 0,16-11 0,16-10 0,2-12 0,6-8-1,10-12 0,4-7-4,12-13 1,3-7 3,2-7-6,10-20 7,-4-6-1,1-5 4,-13-4-3,-22-4 4,-15-10 8,-17-6 2,-12-4-7,-12 8-2,0 12-5,-10 14 0,-11 18-2,1 11-17,-6 3-65,0 0-102,-2 3-117,1 4-287</inkml:trace>
  <inkml:trace contextRef="#ctx0" brushRef="#br0" timeOffset="44695.1982">10665 9347 366,'0'0'181,"0"0"-40,0 0 42,0 0-27,0 0-23,0 0-22,34-23-18,-34 23-22,0 0-13,0 0-7,0-7-1,-4 0-15,-12 0-28,-10 0-5,1 4 13,-5 3-12,-7 0 0,2 7 5,0 9-8,-1 4 1,2 0 0,10 1 1,3-4-2,12 0-1,6 0-7,3-3 4,0 0-1,23-5 5,11-2-1,12-4 0,7-3 1,6 0-8,-1 0-1,-6-1 0,-10 1-4,-9 0 1,-17 1 3,-7 16-1,-9 2 2,0 1 5,0-1 3,-19 1 27,-9-3-2,-4 0 9,-2-2-4,-8-3-7,2-3 7,-3-1-21,6-7-6,6-1-3,9 0 0,2-13-30,13-4-65,7-5-55,0-2-146,24-7-248</inkml:trace>
  <inkml:trace contextRef="#ctx0" brushRef="#br0" timeOffset="44950.1716">10962 9121 962,'0'0'164,"0"0"21,0 0-3,0 0-56,0 0-72,0 0-38,32 7 24,-23 25 23,1 9-24,0 2-10,-3 6-12,3 1-11,-1-4-3,1-7-2,-1-2-2,0-8-2,3-9-36,-7-6-70,4-5-121,-2-9-77,-7 0-246</inkml:trace>
  <inkml:trace contextRef="#ctx0" brushRef="#br0" timeOffset="45146.9145">10896 9367 994,'0'0'160,"0"0"-11,0 0 3,0 0-60,0 0-44,0 0 22,120-24-36,-71 17-28,0-2-6,1-1-46,0 3-98,3-3-109,-6 0-137,-1 1-257</inkml:trace>
  <inkml:trace contextRef="#ctx0" brushRef="#br0" timeOffset="45424.2316">11444 9257 742,'0'0'243,"0"0"-73,0 0-11,-86 3-70,60 13-34,0 8-3,6 6-1,5 0-29,0-1-11,13-2-9,2-5-2,3-5-1,23-7-4,3-6 5,9-4 1,2 0 2,-7-17-2,-12-7 16,-3 1 0,-12-7 25,-3-2 2,-3-1-30,0 6-14,-6 10-1,0 8-35,2 6-51,1 3-72,3 0-209,0 0-208</inkml:trace>
  <inkml:trace contextRef="#ctx0" brushRef="#br0" timeOffset="45701.6813">11444 9257 752,'64'-20'262,"-55"10"-100,7 7-47,6 2-32,2 1-40,5 7-7,-6 12-3,1 6-12,-3 4-9,-1 4 8,-11-2-11,-2-9 3,-5-5-11,-2-7 3,0-7 3,0 0 8,0-3 17,0 0 38,0-8 20,0-14-40,0-12-46,2-5-3,17-1-1,0 5-10,-1 14-25,3 5-36,5 7-38,9-1-52,7 3-153,5-2-431</inkml:trace>
  <inkml:trace contextRef="#ctx0" brushRef="#br0" timeOffset="46435.1116">12069 9165 741,'0'0'254,"0"0"-164,0 0-25,0 0-41,0 0 1,0 0 37,71 20-38,-39-20-14,-2 0-3,-7 0-5,-3 0-1,-5-3 3,-6-5 6,0-4 13,-4 1 10,-1-2 0,-4 3 0,0-1 23,-10 3-15,-10 3-16,-10 5 0,-5 0-4,0 7-2,-1 13-3,3 6 5,14-2-7,7-1-11,12 0-3,0-1-6,3-5-3,22-2-36,14-6-9,6-6-35,14-3-59,19 0-145,7-10-7,6-7 296,-3-2-174,-20-4-267,-13 2 445,-19-1 220,-14-2 9,-13-2 23,-5 4-32,-4 0-35,0 4-31,-13 5-46,-12 6-14,-9 4-26,-8 3-35,-1 0-7,-1 10-13,10 6 1,6 4-14,12 2-3,10-1 0,6 1-2,0-5-4,15 3 4,15-7-18,16-5-14,5-5-39,4-3-22,-3 0-59,-6-20-65,-11-4 51,-10-3 51,-4-9 120,-11-6 54,-5-8 84,-5-5 1,0-3 16,-2 9-7,-8 8 27,1 16-17,3 12-56,6 12-27,-5 1-45,5 14-30,0 19 2,0 12-2,0 8 1,13 1-1,0 2-2,0-1-35,-2-2-68,-2-5-186,1-9-283</inkml:trace>
  <inkml:trace contextRef="#ctx0" brushRef="#br0" timeOffset="47367.2028">14284 8910 719,'0'0'251,"0"0"-89,0 0 23,0 0-42,0 0-66,0 0-29,0 0-19,0-4-13,0 25-8,7 13 36,2 7-3,-3-1-19,4 0-15,0-4-2,3-6-4,0-4-1,4-10 0,-2-8 1,4-8 0,5 0 5,6-21 5,0-8 10,2-10 9,-4-8 1,-2-9-7,-7-3-1,1 9-16,-11 13-3,-5 15-1,-4 15-3,0 7-3,0 0-46,0 0-109,0 16-160,0 0-53,13-2-563</inkml:trace>
  <inkml:trace contextRef="#ctx0" brushRef="#br0" timeOffset="47795.3074">15049 8863 747,'0'0'200,"0"0"-25,0 0-13,0 0-43,0 0-91,0 0 5,-31-19-11,7 19-7,-1 13-2,-1-1 30,7 5-5,3 0-12,9 0-11,6-1-11,1 0-4,0 1 1,21-3 0,5 0 5,9 0-1,4 0-5,-2 0 0,-2-4-1,-3 3-5,-5-6 5,-6 3 1,-7-4 0,-8 3 1,-6-2 1,0 3 11,-6-3 17,-12 3 14,-3-1-12,-2-2-10,-4-3-15,2-4-7,-2 0-11,2-3-65,5-18-86,4-14-117,10-12-268</inkml:trace>
  <inkml:trace contextRef="#ctx0" brushRef="#br0" timeOffset="47967.9876">15165 8836 855,'45'-18'176,"7"1"32,2-2-33,-4-2-51,-3 1-42,0 3-20,-8 3-35,-10 6-4,-13 4-23,-12 2-12,-4 2-32,0 0-78,-10 0-151,-9 9-87</inkml:trace>
  <inkml:trace contextRef="#ctx0" brushRef="#br0" timeOffset="49372.1803">16525 8811 346,'0'0'200,"0"0"-126,0 0 14,0 0 38,0 0-48,0 0-7,10 0 2,-7 0 28,0 0-12,-3-6-23,0-5-10,0-1-8,0-5 3,-13 1-21,-4 2-7,-4 0 7,-5 5 10,-3 4-13,-1 5-8,-8 0-16,-3 15 5,2 12-8,4 6 1,12 1-1,8 2-4,11-4 4,4-2-1,13-8-3,20-5-1,10-6-3,11-11 2,5 0-1,-1-20-1,-6-7-5,-9-6-6,-6-4 10,-7-6 9,-8-10 0,-8 1 3,-7-4 5,-4 5 22,-3 4 2,0 9 1,0 12 12,0 12 1,-3 8 7,3 6-19,0 0-27,0 6-7,0 22-13,0 13 11,0 9 4,0 7-1,3-2-1,4-4-34,8-9-66,5-5-102,0-12-165,9-15-472</inkml:trace>
  <inkml:trace contextRef="#ctx0" brushRef="#br0" timeOffset="49762.1582">17035 8630 706,'0'0'204,"0"0"-117,0 0-67,0 0 34,0 0 25,0 0-26,75 6-5,-53-6-8,-1 0-16,-3 0-4,-1 0 3,-10-10 1,1-3 6,-5 1 9,-3-5 1,0 0 13,-2 3-17,-11 1-8,-5 4 0,-2 6-7,-4 3-3,-4 0-9,-2 17 0,1 5 3,3 4 1,9 3-1,3 0-5,6-2 0,8-3-4,0 1-3,0-4 0,15-4-2,12-5-26,8-7-51,8-5-66,3 0-145,-1-14-343</inkml:trace>
  <inkml:trace contextRef="#ctx0" brushRef="#br0" timeOffset="50217.9779">17386 8517 736,'0'0'284,"0"0"-92,0 0-62,0 0-58,0 0-60,0 0 21,82 64-21,-63-32-5,-3 1 3,-7-3-8,-2-4 3,-7-6-3,0-3 0,0-7 1,-6-2 10,-8-7 6,0-1-7,2 0 1,3-4-2,6-15 4,3-11-13,0-4-2,13 2-6,12 5-16,5 5-25,5 7 9,5 2-22,5 2-44,1 5-43,-7 1 53,-15 2 92,-10 3 2,-9 0 0,-4-1 64,-1 1 88,0 0 20,0 0-35,0 0-54,0 0-39,0 9-28,4 13-9,-1 7 25,-3 4-18,0-1-7,0 0-7,0-4-17,0-3-84,0-10-102,0-5-172,0-10-430</inkml:trace>
  <inkml:trace contextRef="#ctx0" brushRef="#br0" timeOffset="50375.2648">17788 8322 1139,'0'0'220,"0"0"-55,0 0-14,0 0-60,0 0-91,0 0-2,-48-39-159,71 59 5,6 2-162,2-2-255</inkml:trace>
  <inkml:trace contextRef="#ctx0" brushRef="#br0" timeOffset="50667.6773">18074 8457 931,'0'0'172,"0"0"-49,0 0 33,1 83-69,1-48-61,-1-4-1,-1-5-3,0-2-11,3-12-6,-1-4 0,-1-8 7,5 0 11,11-5 58,3-20 21,9-9-64,2-11-18,-5-5-7,-4 6 3,-6 10-11,-8 12-2,-7 13-3,-1 7-2,0 2-45,0 0-91,0 0-111,2 1-197,5 6-248</inkml:trace>
  <inkml:trace contextRef="#ctx0" brushRef="#br0" timeOffset="51591.7443">18481 8422 203,'0'0'168,"0"0"-1,0 0-17,0 0-3,0 0-44,0 0 2,0 0 17,0 0-8,0 0-18,0 0-42,0 0-19,1 0-22,4 8-5,5 3 24,2 4-14,6-1-13,0 2-3,5-2-2,2-3-3,5-6-13,6-4-10,1-1-9,7 0-11,3-10 25,-6-7 11,-6-3-12,-8-2 16,-13-1 6,0 0 9,-5-3 5,-8 5 21,-1 5 9,0 2 7,-13 9-1,-16 0-21,-7 5-5,-8 7-16,1 16-1,3 7 6,8 1-9,9-1 0,8-1-4,11-4 0,4-1-1,3-5-5,26-7-11,8-6 0,12-6-20,12 0-14,15-6-1,10-11 10,-1-4 42,-17-3-10,-19-1-2,-16 3 12,-13-3 17,-9 2 24,-7-4 18,-4 7 8,0 0-17,-17 5-11,-4 5-8,-6 5-2,-3 5-12,-2 5-7,-3 17-4,4 5 0,6 4 1,12-5-7,10 0-4,3-3 3,9-4-10,17-4-4,6-5-8,5-8-13,2-2-3,-5 0-20,-4-12-9,-7-8 11,-4-4 28,-3-7 2,-2-11 8,-3-13 14,-3-15 5,-2-13 13,-3 4 21,-2 7 39,-1 16 65,0 19 5,0 18-39,0 8-41,0 11-14,0 13-49,0 30 0,0 18 0,0 17 2,0 6-1,0-3-1,0-2-14,0-6-67,-3-10-133,-2-10-198,1-13-702</inkml:trace>
  <inkml:trace contextRef="#ctx0" brushRef="#br0" timeOffset="59139.785">19105 9380 738,'0'0'218,"0"0"-109,0 0 4,0 0 29,0 0-45,0 0-45,0 0-13,0 0-1,8-11-25,-8 34-7,0 4 24,0 9 11,-6-2-11,-1-1-20,-5-4-4,5-2 0,-3-5 2,6-8-2,0-7-5,4-4 0,0-3 1,0 0 5,0-7 8,12-23 5,7-13-17,10-12-3,-3-6-1,3 2 1,-6 9 1,-2 10 4,-4 5-2,0 9 6,-3 6-1,-1 6 1,-4 4 0,4 10-6,0 0-3,4 0 0,9 14-7,1 16 7,-3 9-2,-8 7 2,-2 1-3,-11 2 2,-3-9 0,0-1-1,-20-5 1,-2-4 0,-10-5 1,-6-5-1,-6-3 2,-3-7 2,-1-5-3,3-5 0,5-5 2,6-22-1,-1-6-1,10-1-2,12 3 2,8 6 1,5 5-1,2 2 0,21 1-3,10 5-5,10 0 1,2 7 1,4 5 0,-1 0-27,1 5-40,-1 9-61,0-7-77,-5-5-157,-4-2-567</inkml:trace>
  <inkml:trace contextRef="#ctx0" brushRef="#br0" timeOffset="59358.0605">19694 9148 1055,'0'0'196,"0"0"-44,0 0-8,0 0-57,0 0-67,0 0-16,17 50 4,-11-8 16,-1 4-8,-3-2-16,-1-2 1,-1-5-1,0-7-9,2-7-56,2-3-94,3-11-143,2-9-311</inkml:trace>
  <inkml:trace contextRef="#ctx0" brushRef="#br0" timeOffset="59581.8893">20020 9101 1103,'0'0'202,"0"0"-18,0 0-39,0 0-68,0 0-61,0 0-14,18 46 25,-13-5 3,-4 6-15,-1 4-1,0 2-5,0-6-7,0-5 0,-6-8-1,2-2-1,-2-8-46,4-2-81,2-8-88,-1-7-262</inkml:trace>
  <inkml:trace contextRef="#ctx0" brushRef="#br0" timeOffset="59867.9008">19746 9435 282,'0'0'566,"0"0"-457,0 0 10,0 0 37,0 0-66,0 0-32,-30-13-13,35 9-14,17-5 4,6-1 0,8 0 9,4 1-13,3-6-4,4 0-10,4-2-11,7-6-6,0 3 0,3 1-33,-6 5-98,-9 4-142,-14 7-189</inkml:trace>
  <inkml:trace contextRef="#ctx0" brushRef="#br0" timeOffset="60317.8838">20354 9235 831,'0'0'187,"0"0"-11,0 0-11,0 0-53,0 0-66,0 0 3,18-25-16,-6 25-15,6 0-10,2 0-6,0 8-1,3 11-1,1 10-1,0 7 1,-6 1 2,-7-4-2,-11-3-9,0-4-4,-9-2 3,-5-11 0,-1-4-9,4-8-10,2-1 6,5-10 23,4-13-3,0-14 3,19-8-9,12 2 5,2 7-17,3 4 4,-2 7 15,1 8 2,2 1 0,-6 7 11,-8 4 28,-7 5-12,-8 0-17,-4 0 21,2 7-5,-2 7-3,-1 6-2,-3 9 3,0 5-4,0-2-9,0 1-10,-1-10-1,-5 0-18,2-7-86,1-10-93,3-6-250</inkml:trace>
  <inkml:trace contextRef="#ctx0" brushRef="#br0" timeOffset="60473.9499">20767 8748 1343,'0'0'168,"0"0"-25,0 0-32,0 0-85,0 0-26,0 0-54,-19-2-85,34 33-48,3-3-251</inkml:trace>
  <inkml:trace contextRef="#ctx0" brushRef="#br0" timeOffset="60909.5559">20987 8923 950,'0'0'228,"0"0"-114,0 0-29,0 0 19,0 0-25,65 94-34,-52-55-27,-6 1-8,-4 2-4,-3 4-6,0-6 2,0 0 1,-2-7-3,-5-6-2,3-12 0,1-5-2,1-6 4,0-4 0,2 0 7,0-14 5,0-9-6,0-17-6,5 4 0,8-3-1,1 10 1,2 5 1,1 7-1,5 4 0,3 2-4,7 5 4,2 6-5,-4 0 5,0 8 0,-14 11 1,-9 5-2,-7-2 2,0 5 0,-11-4 3,-12 0 5,-5-4-3,-2-2-3,2-3-3,4-8-29,12-6-112,5 0-141,7-17-381</inkml:trace>
  <inkml:trace contextRef="#ctx0" brushRef="#br0" timeOffset="61224.029">21451 9056 333,'0'0'886,"0"0"-718,0 0 2,0 0-59,0 0-88,0 0-23,10 16-2,-3 16 2,-2 2 2,-2 2-1,-1-6-1,2 1-8,5-12-8,6-4 0,4-10-7,2-5 10,5-3 12,-1-21 1,-3-12 4,-1-7 26,-3-7 4,-4 0 1,-3-1-11,-6 10-5,-5 14-14,0 11 1,-3 10-6,-6 6-54,-6 0-119,6 0-165,9 0-441</inkml:trace>
  <inkml:trace contextRef="#ctx0" brushRef="#br0" timeOffset="61449.991">21922 8801 1089,'0'0'213,"0"0"-36,0 0-23,0 0-64,0 0-62,0 0-24,24 41 30,-11-6-8,-4 5-16,-3 7 1,0-3-8,-3-3-2,-1-1-1,1-5-2,0-7-43,1-6-63,4-5-91,0-10-161,-2-7-369</inkml:trace>
  <inkml:trace contextRef="#ctx0" brushRef="#br0" timeOffset="61636.8461">21929 9022 888,'0'0'322,"0"0"-169,0 0-31,0 0 8,0 0-54,0 0-43,65-11 14,-19 7-19,2-3-24,1-3-4,1-4-21,0-1-83,5-2-125,0 0-238</inkml:trace>
  <inkml:trace contextRef="#ctx0" brushRef="#br0" timeOffset="62206.9414">22518 8852 703,'0'0'263,"0"0"-138,0 0-53,0 0 3,0 0-11,0 0-12,-2 48-11,15-42-14,5 2 0,3-8-6,0 0 3,0 0-8,-3 0-8,-5-4-2,-3-9-2,-4 0 2,-4-5 3,-2-1-4,0 0 4,-8 5 0,-9 5 4,-9 8 1,-4 1-9,-2 14-4,-3 12 3,5 4-2,4 2 4,7-2-1,8 0-2,9-3-2,2-3 1,9-5-2,17-7 0,14-7-9,5-5-1,7 0-16,1-14-20,4-8 2,0-6 16,-3-8 22,-5-7 3,-7-10 5,-2-5-2,3-3 9,5 5 13,-2 14 20,-3 15 3,-6 17-6,-9 8 8,-5 2-3,0 11 15,-6 16-15,-3 7-11,-3 8-6,-1-1-6,-3 0 5,2-3 4,1-9-3,-4-7 5,-4-5-11,-2-6-12,0-3-7,-19-3-1,-8-2-2,-10-2-52,-8-1-116,-10-4-287</inkml:trace>
  <inkml:trace contextRef="#ctx0" brushRef="#br0" timeOffset="65109.462">7843 12276 217,'0'0'173,"0"0"-94,0 0 20,0 0 23,0 0 14,0 0-30,0 0-12,0 0-4,0 0 0,0 0-17,0 0-9,0 0-16,0 0-26,0 3-9,-6 7-3,-1 3 8,1 7 12,0-1-16,-1 3-8,5 0 2,-7-2 1,7-3-2,1-5 0,1-5-6,0-4 0,0-3-1,12 0 0,13 0 5,5 0-2,2-6-1,0-1-4,-5 1-1,-6 2-8,-7-5-7,-1 2 14,-7-6 3,1 1 1,-4-2 2,-3-4 3,0 6-4,0 2 18,3 3 9,-3 7 16,0 0 10,0 0-54,0 17-2,0 10-8,0 7 10,0 7 0,0-7 0,0 0-48,3-4-73,4-9-95,7-12-128,1-9-278</inkml:trace>
  <inkml:trace contextRef="#ctx0" brushRef="#br0" timeOffset="65464.031">8061 12114 761,'0'0'103,"0"0"-20,-110-92 114,70 78-75,-7 11-53,-8 3-11,-11 17-12,-5 15-15,-4 11 0,6 17-9,17 9 3,7 10-18,23 4-2,12 4 0,10 2-3,19-8-2,22-8 0,24-11 3,20-18-3,12-18 1,8-18-2,-1-8-2,0-20-19,-11-27 11,-14-9 9,-21-11 2,-22-1 2,-23-4 12,-13 4-13,-13 5 2,-17 14-3,3 13-2,2 17-13,4 12-25,4 7-63,7 0-119,7 13-155</inkml:trace>
  <inkml:trace contextRef="#ctx0" brushRef="#br0" timeOffset="67525.8195">10437 12179 511,'0'0'91,"0"0"-44,0 0 61,0 0 10,0 0-36,0 0-15,4 1 26,-4-1-8,0 0-25,5 0 8,-5 0-8,0 0 7,0-4 13,0-9-41,-8 0-25,-5 0 19,-3-1-9,-3 5-6,-1 2 4,-2 7-5,-1 0-4,-6 0-12,0 16 8,-1 12 0,5 11-6,-2 8 0,11 2-4,13 0 1,3-4-4,13 0 3,23-9 0,13-3 0,5-9-7,10-12-21,5-12-35,1 0-50,7-16-77,-10-17-131,-1-7-196</inkml:trace>
  <inkml:trace contextRef="#ctx0" brushRef="#br0" timeOffset="67795.1459">10896 12193 663,'0'0'196,"0"0"-29,0 0 63,0 0-101,0 0-70,-95-17-29,77 45-9,2 1-11,5 4 5,8-3-12,3 0-2,14-10 0,11-8 3,11-4 2,0-8 2,-4 0-2,0-15 7,-11-7 6,-5-2 18,-13-5 19,-3 0-17,0-2-24,-10 4-9,1 9-6,-2 7-18,5 8-49,2 3-93,4 0-210,0 0-343</inkml:trace>
  <inkml:trace contextRef="#ctx0" brushRef="#br0" timeOffset="68560.1958">11130 12117 716,'0'0'349,"0"0"-161,0 0-10,0 0-56,0 0-94,0 0-28,7 6-17,0 14 17,2 8 14,-3-3-10,1-3-3,1-3-1,1-6 2,-3-3 0,-3-5-2,-1-4 0,2-1 0,3 0 1,0-4 9,9-18-3,0-8-3,-3-1-2,1-1 0,-5 5-1,-3 4 1,0 11 5,-3 5-2,1 4 4,0 3-9,4 0-4,0 0-9,8 15 4,-1 2 8,3 2 0,-6 2-2,-2-5-3,-3 0 5,1-5 0,-3-5-2,2-4-3,-4-2-3,6 0 3,3-2 6,6-15 0,7-11 0,8-3-4,0-7 3,-1 1 1,-3 6-4,-10 8 3,-5 11-7,-8 5 3,-3 7-1,-3 0-1,2 9-26,6 11 19,-5 7 14,4-1 0,2-5 0,5-4 0,1-5-1,2-4-1,12-8-17,4 0-25,6-15 14,7-10-33,-4-8-75,-8-10 34,-1-3 76,-13-1 28,-4-1 6,-9 10 69,-1 12 44,-6 9 25,0 11-24,0 6-33,1 0-54,2 6-33,2 17-25,-1 10 25,3 13 8,0 8-6,-7 2-2,3 3 0,-3-4-1,3-4-13,3-9-52,1-5-14,8-5-67,2-9-42,-1-12-196</inkml:trace>
  <inkml:trace contextRef="#ctx0" brushRef="#br0" timeOffset="68794.2657">12196 11922 803,'0'0'169,"0"0"-3,19-79-6,-6 72-74,13 1-59,-2 6-23,8 0 3,-3 0-4,-6 16 1,-1 4 4,-7 3-1,-5 6 16,-7 0 14,-3-1-20,-6-2 5,-16-2-7,-7-4-15,0 0-3,2-7-69,2-6-98,11-7-198</inkml:trace>
  <inkml:trace contextRef="#ctx0" brushRef="#br0" timeOffset="69040.1149">12608 11517 1103,'0'0'162,"0"0"63,0 0-93,0 0-78,0 0-48,0 0 3,29 112 21,-19-56-9,0 2-5,0 3-3,-7-5-2,0-3-8,0-7-1,-2-4-2,-1-9-36,0-6-63,0-8-96,0-14-234</inkml:trace>
  <inkml:trace contextRef="#ctx0" brushRef="#br0" timeOffset="69737.321">12925 11791 963,'0'0'317,"0"0"-86,0 0-47,0 0-41,0 0-67,0 0-25,0-4-8,0 4-4,-4 0-39,3 0 0,0 0 0,-1 0 0,1 0 0,1 0 0,-2 0 0,2 0 0,0 0 0,0-2 0,0 2 0,0 0 0,0 0 0,0 0 0,0 0 0,0 0 0,0 0 0,0 0 0,0 0 0,0 0 0,0 0 0,0 0 0,0 0 0,0 0 0,0 0 0,0 0 0,2 0 0,-1 0 0,1 0-5,-1 0-3,-1 0 2,1 0 2,3 0-2,0-5 2,7 2-2,2-6-6,8 2-15,3 0 7,6 4-5,-2-5-8,-5 0-6,-6 0 6,-6 4-2,-7-1 21,-2 5 13,-2-3 2,0-2 1,0 0 4,0-4-1,-8-6-5,-8 2 3,0 4 7,-6 1-4,8 3 5,5 5-1,-3 0-6,1 0-4,-3 15-2,2 12-1,1 6 2,8 0 1,3 7 0,0-4 0,16 0 0,4-6-2,13-4-8,6-6-51,7-7-82,2-12-89,4-1-217</inkml:trace>
  <inkml:trace contextRef="#ctx0" brushRef="#br0" timeOffset="69939.3585">13450 11639 779,'0'0'246,"0"0"-82,0 0 0,0 0-67,0 0-74,0 0-19,48 0 8,-16 20 1,0 2-9,-2 2-4,-4 1-15,-3-4-37,-11-1-117,-5-6-166,-3-8-428</inkml:trace>
  <inkml:trace contextRef="#ctx0" brushRef="#br0" timeOffset="70106.2137">13615 11639 973,'0'0'227,"0"0"50,0 0-96,0 0-86,0 0-87,0 0-4,-86 101 11,58-50-15,-5 4 0,1-1-63,3-4-149,-1-11-215</inkml:trace>
  <inkml:trace contextRef="#ctx0" brushRef="#br0" timeOffset="71320.0534">14989 11405 545,'0'0'180,"0"0"-77,0 0 72,0 0-23,0 0-57,0 0-15,0-8-21,0 8-7,0 0-13,-3 8-20,-4 17-19,-5 14 32,-6 9 1,2 7-8,1-1-16,-2-4 1,7-5-10,4-9 0,0-3 1,-1-9-1,-1-8-31,5-6-49,-3-7-116,3-3-208</inkml:trace>
  <inkml:trace contextRef="#ctx0" brushRef="#br0" timeOffset="71747.5017">14969 11463 814,'0'0'251,"0"0"-116,0 0 27,0 0-24,0 0-75,0 0-46,10-27-13,3 27-3,10 17 3,-3 6 11,6 7-10,-10 4-4,0 5 1,-3 0-2,-7-6 0,-3 0 0,-3-7 0,-3 1-6,-16-4 1,-5-6-6,-4-4 11,-1-6 0,-4-7 0,-2 0-5,-6-10 3,-1-13 2,1-4 0,9-2 2,6 6 3,12 6 14,8 8 2,6 1 20,0 3-32,14 1-9,24 1-5,6 3-3,9 0 8,0 0-7,-5 7-44,-1 1-33,-3-1-64,-4-3-107,-3-4-143</inkml:trace>
  <inkml:trace contextRef="#ctx0" brushRef="#br0" timeOffset="71980.4661">15301 11338 927,'0'0'204,"0"0"0,0 0-37,0 0-65,0 0-102,0 0 5,0 33-5,9 6 29,0 7-14,-2 4 4,1-3-11,-2-5-7,0-5-2,-3-8-23,4-2-74,5-10-73,5-12-163,6-5-274</inkml:trace>
  <inkml:trace contextRef="#ctx0" brushRef="#br0" timeOffset="72198.7917">15573 11296 1058,'0'0'168,"0"0"46,0 0-64,0 0-96,0 0-44,0 0-8,7 84 35,0-34-4,1 3-10,-4 4-6,2-5-10,-1-5-5,-2-7-2,0-4-11,0-7-59,-3-5-92,2-12-76,2-5-160</inkml:trace>
  <inkml:trace contextRef="#ctx0" brushRef="#br0" timeOffset="72483.9881">15323 11598 410,'0'0'403,"0"0"-247,0 0 5,0 0 8,0 0-91,0 0-50,-26-26-11,30 22 1,15-4 1,11-2 12,10 0 3,7-1-21,3-1-13,1 1-2,2 2-29,0-5-82,-8 4-161,-4 1-104,-6 1-186</inkml:trace>
  <inkml:trace contextRef="#ctx0" brushRef="#br0" timeOffset="72903.9859">15853 11434 514,'0'0'227,"0"0"-19,0 0-23,0 0-45,0 0-65,0 0-31,45-9-13,-30 9-3,2 14-14,0 3-4,-4 10 8,0 0-10,-6 3 3,-4-1-6,-3 0-4,0-2-2,-14-8 3,1-4-6,5-9 2,3-3-17,5-3 19,0-3 5,0-18-5,4-8-19,15-7-41,7 7 2,2 5-14,2 4 32,3 7 25,-5 3 10,-1-1 5,-4 2-1,-6 0 1,-4 2 8,-4 4 24,-6-2 24,0 5 15,-3 0-6,0 0-3,0 0-22,4 11-36,0 8 8,-1 5 6,-3 3-14,3 1-4,0-4-9,-3-4-63,4-6-56,-1-8-144,2-6-252</inkml:trace>
  <inkml:trace contextRef="#ctx0" brushRef="#br0" timeOffset="73060.6955">16262 11104 1123,'0'0'190,"0"0"-27,0 0-26,0 0-137,0 0-25,0 0-132,-14 25 14,17-3-142,8-8-315</inkml:trace>
  <inkml:trace contextRef="#ctx0" brushRef="#br0" timeOffset="73503.8282">16447 11196 947,'0'0'185,"0"0"-53,0 0-59,0 0-42,0 0-12,0 0 6,46 69-8,-40-37-6,-5-1 1,-1 5-10,0-7-2,0 0 0,0 0 6,0-7-6,0-5 1,0-7-1,0-4 0,0-3-4,0-3 3,0 0 1,0-9 12,3-8 0,5-6-11,3-4-2,5 1-3,0 7-8,0 2 7,7 7 1,-1 4-3,-2 5 3,5 1 0,-4 0 4,-2 0 0,-9 10 11,-4 6 0,-6 1 1,0 5 6,-10-2 13,-8 2-3,-2 0-16,0-5-12,4 0-35,6-11-49,7-3-129,3-3-202</inkml:trace>
  <inkml:trace contextRef="#ctx0" brushRef="#br0" timeOffset="73817.4519">16913 11255 873,'0'0'194,"0"0"8,0 0-98,0 0-95,0 0 1,0 0-10,0 80 3,0-42-3,0-4 0,0-2-1,3-2-13,7-10 2,7-9-15,1-11 24,1 0 3,4-10 14,-7-13 25,2-8 20,-8-5 30,-3 0-5,-7-4-33,0 5-11,0 11-25,-7 8-9,-6 13-6,-8 3-42,-1 0-154,2 0-125,9 0-352</inkml:trace>
  <inkml:trace contextRef="#ctx0" brushRef="#br0" timeOffset="74305.5769">17388 11015 1157,'0'0'253,"0"0"-23,0 0-78,0 0-62,0 0-40,0 0-6,0-4-4,0 4-9,-2 0-31,1 0 0,-1 0 0,2 0 0,0 0 0,0 0 0,0 0 0,0 0 0,0-3 0,0 3 0,0 0 0,0 0 0,0 0 0,0 0 0,0 0 0,0 0 0,0 0 0,0 0 0,0 0 0,0 0 0,0 0 0,0 0 0,0 3 0,0 0 0,0 6 0,2 8 0,-1 13 0,5 10 0,3 6 0,-2 4 0,3-1 0,-4 0 0,-1-9 0,-3-6 0,-1-7 0,-1-7 0,0-9-64,0-3-66,0-8-148,0-5-185</inkml:trace>
  <inkml:trace contextRef="#ctx0" brushRef="#br0" timeOffset="74583.6245">17378 11265 792,'0'0'228,"0"0"-45,0 0-9,0 0-66,0 0-45,0 0-16,10-10-5,17 1-5,10-2-11,6-2-13,3 1-8,10 0-5,-1-1-33,1 4-90,-6-4-108,-12 3-158,-20 0-77</inkml:trace>
  <inkml:trace contextRef="#ctx0" brushRef="#br0" timeOffset="75175.132">17782 11117 346,'0'0'317,"0"0"-143,0 0-79,0 0-37,0 0-44,0 0 38,13 29-17,6-15-8,7-3-8,0-6-8,1-2-5,2-3-6,-6 0 1,-1-7-1,-3-9 3,-5 0 2,-1-2-2,-6-1 0,-5-1 5,-2 1 14,0 2 16,-6 7 16,-11 3-10,-2 7-4,-5 3-15,-3 14-18,-2 9 2,5 8-8,1-1 6,4 6 1,8-3-1,5-2-1,6-1-6,2-10-1,19-4-1,5-8 1,7-8-9,6-3 1,7-4-7,6-19-10,-1-9-12,-2-4 33,-7-8 5,-10-2 3,-9-3-2,-5-4 15,-6 5-5,-4 10 15,0 17 12,-5 12 10,0 6 17,7 3-50,0 0-15,7 7-8,6 12 5,-3 12-1,1-2 3,-1 4 2,-2 0 4,-3-8 9,-4-5 7,-7-9-3,-4-3 1,0-3 10,-6 2-5,-18 3-1,-5-1-15,-4 1-8,1-6-108,6-4-147,6 0-279</inkml:trace>
  <inkml:trace contextRef="#ctx0" brushRef="#br0" timeOffset="75498.1344">18830 10853 742,'0'0'293,"0"0"-100,0 0-7,0 0-9,0 0-71,0 0-59,11-14-18,-11 14-13,0 0-12,0 0-4,0 0-4,0 0-53,0 7-72,-7 5-140,-7 2-175</inkml:trace>
  <inkml:trace contextRef="#ctx0" brushRef="#br0" timeOffset="75686.7286">18893 11265 184,'0'0'0</inkml:trace>
  <inkml:trace contextRef="#ctx0" brushRef="#br0" timeOffset="89007.2187">9815 14371 74,'0'0'557,"0"0"-467,0 0 99,0 0-67,0 0-8,0 0-16,0 0 0,0-17-21,0 17-12,0 0-18,0 0-4,0 0-8,0 0-1,0 0-5,0 0-1,0 0-10,0 0-4,0 0-4,0 0-3,0 0-4,0 0-3,0 12 1,0 8 4,0 7 4,0 2 4,0 4-7,0 6 8,3-2-2,0 4-3,0-3-7,0-1 7,-2-6-1,2-3-2,-1-4-4,-1-8 0,2 1-1,-3-7-1,0-3 3,1-5-3,-1-2 0,0 0 3,0 0-2,4 0 7,-4 0-1,0 0-1,0 0-2,0 0-4,0 0-25,0 0-58,-15-2-175,0-5-212</inkml:trace>
  <inkml:trace contextRef="#ctx0" brushRef="#br1" timeOffset="95501.7713">9798 14380 529,'0'0'238,"0"0"-161,0 0 116,0 0-11,0 0-60,0 0-26,11-19-3,-11 19-31,0 0-2,0 0-29,0 0-15,0 0 2,0 3-5,6 9-4,-3 9 14,3 4 8,-2 8-15,2 1 2,2 3-3,-2 5-6,-6 5 3,3-3 2,-3 4-4,0-8-2,0-1 2,0-6-4,0-3-3,0-7-2,0-4 5,3-9-4,0-3-2,-3-4-2,0-3 2,0 0 5,0 0-1,0 0-4,0-12-3,0-12-33,0-5-160,-6-5-149,-3 8-368</inkml:trace>
  <inkml:trace contextRef="#ctx0" brushRef="#br1" timeOffset="95974.9705">9821 14469 554,'0'0'108,"0"0"43,0 0 32,0 0-93,0 0 5,0 0-9,-25-53 4,25 42-33,0-1-23,0-1-7,0-3-2,9-1-1,7-3-5,8 0-7,-3-3-4,9 4 1,-4 2-1,6 4 0,4 2 0,-3 2-5,0 9 5,-1 3-8,-7 20 0,-5 8 8,-7 4-6,-6 2 11,-7-5-7,0 0 15,0-4 0,-14-5 6,-5-3-1,-1 1-9,2-7-8,-5-2 2,6-4-11,-3-3-2,1-3-11,0 2-80,6-1-91,7 2-148,6-5-321</inkml:trace>
  <inkml:trace contextRef="#ctx0" brushRef="#br1" timeOffset="96568.0711">10358 14505 406,'0'0'252,"0"0"-131,0 0 30,0 0-44,0 0-45,0 0 6,0 1-14,0 2-23,0-3-17,0 5-9,0 0 3,3-2 25,3 4-8,0-4 4,7 1 0,1-1-3,5-1-11,3-2 1,5 0-8,2 0-3,-6 0-1,-1-7-4,-6-1 2,-6 1 0,-3-3 1,-3 1 2,-1-2-2,-3-3 4,0 2-6,-8-1 3,-7 0-1,-2 6 2,0-1-2,-1 8-3,-9 0 0,5 8 0,-5 9 1,2 8 3,1 3 5,3 1-9,0 0 10,9-3-2,4 1-4,6-4 7,2 0-7,0-4 1,2-2-2,9-2-1,8-5-1,7-2-1,4-7-3,5-1-31,4 0-60,2-7-147,-1-9-231</inkml:trace>
  <inkml:trace contextRef="#ctx0" brushRef="#br1" timeOffset="96979.725">10646 14483 308,'0'0'506,"0"0"-403,0 0 123,0 0-95,0 0-73,0 0 1,3-47-27,16 44-9,8 3-9,0 0-2,4 0-5,5 0-5,-3 14-2,0 5-2,-5 4 0,-4 2-7,-9 2-9,-12-3 1,-3-2 6,0-5 8,-3-1 3,-6-4 5,-4-4-4,2-6 12,5-2 3,-4 0 8,4-17 18,0-10-25,6-1-4,0 3-2,0 2-6,12 6 4,4-2 3,8 2-10,1 0-2,5 1-1,-4 0-21,-1 6-58,-1 3-43,-8 7-104,-2 0-141,2 0-313</inkml:trace>
  <inkml:trace contextRef="#ctx0" brushRef="#br1" timeOffset="97563.825">11390 14347 461,'0'0'152,"0"0"-25,0 0 11,0 0-63,0 0-6,0 0 23,9-14 18,-9 11-14,-2 0-22,-8 0-45,-3 3-4,-8 0-16,0 0-5,-5 9 6,3 8 7,2-1-1,3-2 1,5 3-10,0-1-6,9-2-1,4-2-1,0 1-1,0-2-7,21-8 9,0 3-3,9-3 0,-2-3 3,5 0-1,-6 1-7,-4 2 0,-7 1 2,-4-2 0,-5 5 1,-4 1 0,-3 1 3,0 4 2,0-1 2,-15-1 9,-5 5 8,0-7-3,-2 3-6,5-3 8,1-5-15,-3-1-2,5-3-1,2 0-19,-1-7-30,8-12-89,5 2-145,0 3-262</inkml:trace>
  <inkml:trace contextRef="#ctx0" brushRef="#br1" timeOffset="98119.876">11693 14376 45,'0'0'587,"0"0"-455,0 0 86,0 0-104,0 0-42,0 0-24,0-15 2,0 13-13,0 2 4,0-2-7,-3-1 11,-5-1-16,1 4-9,-2 0 13,-2 0-3,0 0-22,-5 0 11,2 0 1,5 9-13,-6 1-4,3 1-3,-1 5 2,3-2-1,5 1 0,0-1-1,3-1-2,2 1 1,0-5 0,7 1 0,8-3 0,7-4 1,5-3-1,3 0-1,-5 0-4,2-16 5,-8 0 1,1-5 1,-9-5 0,-6-4 5,-5-2 3,0 5-6,0 7 2,-10 10-5,-3 7-2,0 3-9,3 0-74,4 3-62,3 4-92,3-1-133</inkml:trace>
  <inkml:trace contextRef="#ctx0" brushRef="#br1" timeOffset="98651.5774">11805 14284 657,'1'-2'170,"5"0"-23,-3-1-19,1 1-44,-1 2-13,1 0 1,-1 0-27,3 0-11,-3 0 5,1 0-17,3 0-5,2 0-2,5 5-5,-2 5-5,-3 4-5,-6-2 4,4 5-4,-6-3 0,1 3 1,-1-7 2,1-1 0,-1-3 0,1-4-3,-1-2 4,-1 0 0,4 0 1,-1 0 10,3-5 11,10-15 11,-1-6-32,5-7-1,0 1-3,3 2 2,-1 6-3,-1 8 3,-7 6-2,-3 7 3,-4 3 2,0 0 3,-2 0 2,6 0-9,-5 6 7,-2 8 3,2 3-5,-1-1-1,0 7 3,2-1 0,-4 2-5,0-1-2,0-3-1,-3-3-1,3-5-2,-3-1-3,0 0-37,0-3-46,0-2-72,-15-3-197</inkml:trace>
  <inkml:trace contextRef="#ctx0" brushRef="#br1" timeOffset="100851.7047">12800 13914 7,'0'0'121,"0"0"-115,0 0-6,0 0-29,0 0-40</inkml:trace>
  <inkml:trace contextRef="#ctx0" brushRef="#br1" timeOffset="101189.4046">12800 13914 463,'88'-39'30,"-85"38"57,-3-5 44,3 4-90,0 0-21,-3-1-3,3 0 2,-3 3 9,0 0-1,0 0-2,0 0-12,0 0-4,0 0 0,0 0-9,0 0-1,0 0-7,0 0-27,-12 0-67,-6 3-155</inkml:trace>
  <inkml:trace contextRef="#ctx0" brushRef="#br1" timeOffset="101565.6042">12943 13861 455,'0'0'57,"0"0"40,0 0 102,0 0-97,0 0 0,0 0 2,6-36-3,-6 36-19,0-3-14,0 3-18,0 0-14,-6 0-10,-12 0-1,-3 3-3,-3 4 12,-1 0 7,-4 3-5,-7 7-10,-6 11-2,-10 8 3,-1 14 3,-2 13-5,7 14-1,7 4 6,14 8-16,14-3-3,13 4-8,26-8-1,29-2-4,23-7-1,10-8-68,6-9-130,-6-20-160,-8-15-774</inkml:trace>
  <inkml:trace contextRef="#ctx0" brushRef="#br1" timeOffset="103387.7243">13278 14245 295,'0'0'160,"0"0"-57,0 0 29,0 0-11,0 0-49,0 0 16,8-16 10,-8 16 8,0 0-13,0 0-3,0 0-25,0 0-14,0 0-15,0 0-9,0 0-12,0 0-15,0 0 0,0 12 0,0 7 6,0 1 5,0 7-2,0 6 8,0 1-3,1 2 3,1 0-1,-1-3-2,1-3-5,1-5-2,1-8-6,-3-3 1,3-4-1,-4-7 0,0 0-1,0-3 1,0 0 2,3 0-3,-3 0-6,3-16-26,3-4-98,-3 0-120,0 0-131</inkml:trace>
  <inkml:trace contextRef="#ctx0" brushRef="#br1" timeOffset="103694.9466">13342 14277 252,'0'0'452,"0"0"-335,0 0 87,0 0-58,0 0-57,0 0-10,0-7-15,3 7-23,4 0-17,3 10 21,5 4 22,6 6-28,1 3-5,4 1-5,-1 1-12,5 2-7,-8-3-6,5-2-2,-5-2 0,-5-4-2,-4 1-11,-6-7-38,-1 0-78,-3-8-75,4-2-149,-4-8-274</inkml:trace>
  <inkml:trace contextRef="#ctx0" brushRef="#br1" timeOffset="103957.8282">13726 14201 909,'0'0'115,"0"0"147,0 0-106,0 0-103,0 0-25,0 0-11,-3 28 7,-6-2 37,4 6-12,-1 1-12,0 1-18,3-2 6,-1-1-18,3 2-4,1-8-3,0 2 0,0-7-3,0-6-75,0-2-85,0-5-106,4-7-314</inkml:trace>
  <inkml:trace contextRef="#ctx0" brushRef="#br1" timeOffset="104541.4365">14122 14337 436,'0'0'76,"0"0"41,0 0 51,0 0-83,0 0 0,0 0-18,-8-37-14,-1 34 8,-3 0 6,-3 3-17,-2 0-5,0 0-6,-4 0-20,3 0-2,-2 10 5,2 0-8,4 6 2,0 4-6,2 1-4,6-1 1,5 2-3,1 1-2,1-4-1,17-2-1,5-4 0,0-6-8,3-4-6,-3-3-11,3 0 8,-7 0 6,1-16 3,-7 0 6,-4-5 2,-6-1 3,-3-2 3,0 2-5,0 2 4,0 6 17,0 7-2,0 4 15,0 3 6,0 0-22,0 0-12,0 0-6,0 0-1,0 0-1,7 17 1,10 2 4,-4 8-4,7 0-2,-5 0 0,2 1-49,-1-3-76,-3-6-189,-6-6-303</inkml:trace>
  <inkml:trace contextRef="#ctx0" brushRef="#br1" timeOffset="105248.2562">14333 14255 686,'0'0'143,"0"0"56,0 0-7,0 0-94,0 0-40,0 0-30,0-14-16,3 16-7,6 10 24,1 5-4,4 1-14,-2 6-1,1-1-4,-1-1-2,-2-1-4,-2-1-1,-1-4 1,-2-7-1,-2-4-1,0-2-1,-2-3 0,1 0 3,5-8 11,1-12-4,1-6-6,-5-3 0,5-1 0,-5 4 1,1 7-2,-1 2 2,-2 7 1,3 3 2,-5 7 8,3 0-3,-1 0-10,8 0 0,3 17-11,8 2 10,-6 4-3,2-2-2,-1-2 5,-3-5-1,-4-4 0,-3-5 0,-3-3 2,-2-2 2,2 0 2,1 0 3,6-12 5,-1-7-3,8-11-6,3-3-3,-2 4 0,12 2 1,-7 7-1,3 11-1,-7 5 0,-2 4-1,-2 0 2,-1 16-7,2 5 7,-3 5 1,-3-2 3,2 5 0,-1-3 4,-5-2-8,3-2-2,-3-2 0,4-6-21,0-4-49,4-5-115,-1-5-119,5-3-428</inkml:trace>
  <inkml:trace contextRef="#ctx0" brushRef="#br1" timeOffset="105749.5727">15274 14176 678,'0'0'214,"0"0"-78,0 0 25,0 0-108,0 0-40,0 0-10,6 3 6,4 3 11,5 4-9,-1-4-4,1-3-3,0-2-2,-8-1 0,5 0-2,-5 0 5,3 0-2,-5-7 2,1-7-2,-3 1 5,-3-4-2,0 0 4,0 0 9,-3 2 17,-5 6-6,2-1-4,-7 7 2,-1-1-3,-1 4-2,-9 0-17,2 4 2,-4 6 1,4 6-2,-5 4 4,5 2 4,-1 6-1,9-3 12,6 6-9,8-1-11,0-4 5,0 3-7,17-9 3,7-1-4,9-4-1,0-3-1,2-5-1,-4 0-25,-3-4-65,1-3-63,-10 0-169,3 0-215</inkml:trace>
  <inkml:trace contextRef="#ctx0" brushRef="#br1" timeOffset="105976.6866">15857 14350 1119,'0'0'127,"0"0"113,0 0-124,0 0-91,0 0-9,0 0 8,-46 55-10,33-30-11,-7 0-3,4 3-35,-8-6-84,2 2-21,3-8-146,3-6-210</inkml:trace>
  <inkml:trace contextRef="#ctx0" brushRef="#br1" timeOffset="107475.1202">16710 13914 520,'0'0'70,"0"0"141,0 0-21,0 0-105,0 0-26,0 0-2,0-9 4,0 9 0,0 0-9,0 0-17,0 0-3,0 0-18,0 6-1,-4 8 10,-4 5 12,-2 8-8,3 6-4,1-1-6,-5 5-5,7-1 0,-4 1-4,2-4-1,0-7-4,1-2 2,5-10-5,0-6-3,0-1 2,0-7-33,0 0-73,0 0-61,0-20-165</inkml:trace>
  <inkml:trace contextRef="#ctx0" brushRef="#br1" timeOffset="108007.9609">16748 13917 368,'0'0'104,"0"0"26,0 0 16,0 0-38,0 0-12,0 0 6,24-37 10,-24 35-27,0-2 6,0 1-17,3 3-22,-3 0-21,0 0-21,3 0-9,3 0 0,5 0 0,8 0 4,0 9-1,4 5 3,-1 3 3,2 2-2,-4 6-4,-3-3 2,-2 7-3,-6-2 5,-3 2-6,-1 2 12,-3-4-6,-2-2-2,0-4-6,0-5 7,0-6-7,0-7 3,0 0-3,0 0-1,0 1 1,0 3 0,0-4 2,0 3 1,0-6-3,0 0 1,0 0-2,0 0-1,0 0-24,-3 0-64,-7 0-128,-2 0-254</inkml:trace>
  <inkml:trace contextRef="#ctx0" brushRef="#br1" timeOffset="108285.515">16668 14185 589,'0'0'189,"0"0"-69,0 0 89,0 0-85,0 0-59,0 0-26,32-6 10,4 2 11,10 0-13,3-1-18,-4 1-22,-5 1-7,-9-5-3,-7 6-60,-8-2-123,0 1-126,-9-5-238</inkml:trace>
  <inkml:trace contextRef="#ctx0" brushRef="#br1" timeOffset="109020.5412">17353 14056 415,'0'0'191,"0"0"-122,0 0 116,0 0-98,0 0-37,0 0 7,20-3 25,-20 0-4,0-7-34,0 3 18,0-3-9,-3 1-12,-9 1-23,2 2 18,-1 0-9,-5 3-9,-2 3-14,-2 0-3,-5 0-1,4 3 0,1 9 1,4 5-2,3 6-3,10 0 4,3-2-1,0 1-4,3-5 3,19-1-10,5-7-10,3-4 4,3-5-4,-2 0 4,-1-17 10,-5 0-5,-7-3 5,-7-2 8,-5-2 0,-1 4-2,-5-3 4,0 7 5,0 5 16,0 9 13,0-1 7,0 3-9,0 0-12,0 0-15,0 0-7,0 10-21,0 10 21,0 6 4,0 7-2,0 1-1,0 8-1,0 1 2,0 3-1,2-2-2,-1-2 0,-1-5-1,0-7 2,0-11 0,0-4-1,-3-7 1,-5-4 0,-5-4 7,-4 0 9,-4 0 5,-11-7-4,0-7-16,1 1 2,3 6-3,4 0-6,7 1-23,5 3-21,6 2-41,2-4-69,4-5-94,0-7-326</inkml:trace>
  <inkml:trace contextRef="#ctx0" brushRef="#br1" timeOffset="109522.4138">17599 14030 610,'0'0'83,"0"0"66,0 0-58,0 0-70,0 0-9,0 0 7,24 0 23,-8 0-5,3 0-13,3 3-3,0 0-11,-1-3-2,-1 0-6,-3 0 4,-3-6-5,0-5 3,-7-4 0,-2-2 8,-5-3 16,0 0 20,0 0-7,-2 4-3,-6 5 4,-4 5-1,0 3-17,-2 3-16,-1 0-5,-6 4 2,0 12-5,0 0 2,-1 4 4,1 0 1,6 2 8,7-2 2,4 4-8,4-1 8,0-3-6,4-3-1,14-1-7,5 0 1,6-2-1,1-2-3,2-1-52,-2-5-54,2-3-119,0-3-183</inkml:trace>
  <inkml:trace contextRef="#ctx0" brushRef="#br1" timeOffset="109747.3064">18217 14006 947,'0'0'147,"0"0"122,0 0-135,0 0-50,0 0-48,0 0-22,1 3-7,-2 21 27,-9 2-11,1 5-13,-6 1-10,0 2-3,3-2-68,-5-2-82,5-7-139,1-9-284</inkml:trace>
  <inkml:trace contextRef="#ctx0" brushRef="#br1" timeOffset="111149.4875">18881 13654 716,'0'0'124,"0"0"74,0 0-39,0 0-95,0 0 4,0 0-27,0-8-6,0 8-19,0 0-1,0 8-9,-11 8 3,1 4 20,-3 6-4,2 1-18,2 2-2,0-2 1,2-1-2,2-5 1,1-1 0,1-3 0,0-3-4,-1 0 2,4-4-3,0-6-3,0-2-6,0-2-39,0 0-31,0 0-95,0-13-170</inkml:trace>
  <inkml:trace contextRef="#ctx0" brushRef="#br1" timeOffset="111689.5715">18900 13624 736,'0'0'155,"0"0"6,0 0 19,0 0-95,0 0-34,0 0-16,63-29 11,-45 29-21,-6 0 5,2 2 2,0 10-19,2 5 1,-1 3-9,0 1-5,-3 2 3,-1 3-5,-7 4 2,0 0 0,-4-1 4,0-5-4,0-4 1,0-3 1,0-5-2,0-2 0,0-3-2,-1-2 2,-6 3 1,-4-2-1,-5 4-2,-4-7 2,-5 4 6,-5-3-6,-4-4 0,-5 0-12,0-4 5,4-13 3,3-6 0,5-7 4,8-2 0,6 2 1,5 7 9,6 6 5,2 5 1,0 2-2,2 3 3,15 3-11,3-2-5,7 6 3,-2 0 0,2 3-2,5 9-4,-7 9 2,8-1-8,-4-3-35,4 2-59,0-2-96,2-8-172</inkml:trace>
  <inkml:trace contextRef="#ctx0" brushRef="#br1" timeOffset="112243.8421">19512 13729 210,'0'0'484,"0"0"-340,0 0 39,0 0-56,0 0-15,0 0-53,1-36 20,-1 27-29,-7 1-21,1 2-3,-3 3 6,-8-1-4,-2 4-23,-4 0-1,-3 0 1,2 4-1,2 8-2,5 2 2,4-1-4,8 4-1,5 0-2,0 2 2,1-2-6,19-4-2,8 0-8,7-7-7,2-6-11,-3 0-13,-5-6-5,-9-11 26,-9 0 24,-5-5 3,-4-6 5,-2-1 16,0-3 5,0-1 7,0 6-2,-3 3 5,-2 12 9,4 5 4,-1 4 5,2 3-18,0 0-21,0 0-15,0 7-12,0 8 8,0 12 4,5-1 2,5 7-2,2-2 0,0 2-16,1-4-65,2-2-54,3-10-130,0-8-180</inkml:trace>
  <inkml:trace contextRef="#ctx0" brushRef="#br1" timeOffset="112753.6177">19935 13634 715,'0'0'150,"0"0"37,0 0-54,0 0-43,0 0-10,0 0-11,-28-63-19,14 60-25,-2 0-1,1 3-5,-6 0 16,2 3-8,-1 9-24,1 5 6,7-2-9,3-1-5,8 3 4,1 2-6,1-1-6,17 1-11,6-5 2,4-6-10,2-6-3,-2-2-3,-1 0-4,-7-10 7,-1-10 3,-7-3 9,-1-10 15,-3-4 8,-3-9 1,-5 0 1,0 2 7,0 5 32,-11 13 20,1 6 17,3 10 11,1 4-8,4 6-17,2 0-20,0 0-31,0 0-13,0 12-14,0 13 12,0 10 2,0 5 0,0 7 3,6 2-6,0 0-17,-4 1-74,1-4-76,1-7-130,0-9-275</inkml:trace>
  <inkml:trace contextRef="#ctx0" brushRef="#br1" timeOffset="113234.355">20406 13680 567,'0'0'211,"0"0"-11,0 0-14,0 0-13,0 0-51,0 0-32,7-17-14,-7 17-16,0 0-16,0 0-12,0 0-10,0 0-3,0 0-7,0 0-12,0 0-3,0 10 2,0 7 1,0 3 1,-4 5-1,0-1 0,-3 6 0,1-3-1,0 1-12,-3-1-71,-3-4-80,0-6-122,3-4-378</inkml:trace>
  <inkml:trace contextRef="#ctx0" brushRef="#br1" timeOffset="115192.5736">21105 13280 637,'0'0'171,"0"0"50,0 0-25,0 0-44,0 0-37,0 0-23,0-9-15,0 9-27,0 0-17,0 0-14,0 0-11,0 0-7,1 2-2,2 12 4,3 6-1,2 6 2,0 4-3,0 3 2,-2-4-2,-1 1-1,-2-4 0,1-2 0,0-4 3,-2-1-4,-2-5 1,3-4-3,-2-5 1,1 0-1,-1-5-26,-1 0-22,0 0-27,3-3-31,0-14-65,3-7-272</inkml:trace>
  <inkml:trace contextRef="#ctx0" brushRef="#br1" timeOffset="115573.0692">21218 13264 623,'0'0'123,"0"0"34,0 0-18,0 0-13,0 0-49,-1-73 1,1 63-6,0 0-27,7 1-5,0 1-14,2 1-5,5 2-7,5 0-10,2 5-2,1 0 1,0 0-1,0 14-4,-5 9-4,-4 4 5,-6 2 0,-5-2-3,-2-4 4,0 1 1,-6-6 13,-8-1 2,-1-3-6,2-1 0,-5-4-4,3-4-6,0-2-9,2-3-64,2 0-35,7 0-106,4-8-241</inkml:trace>
  <inkml:trace contextRef="#ctx0" brushRef="#br1" timeOffset="115861.0636">21710 13174 862,'0'0'153,"0"0"40,0 0-48,0 0-64,0 0-57,0 0-19,-13 27 14,1-5 14,0 6-17,2 1 3,0 3 7,0-5-17,4 3-5,0-7-4,2 1 0,1-5-22,1-4-64,2-7-73,0-8-126,5 0-197</inkml:trace>
  <inkml:trace contextRef="#ctx0" brushRef="#br1" timeOffset="116091.6878">21701 13210 937,'0'0'147,"0"0"69,0 0-61,0 0-75,0 0-73,0 0-5,12 7 13,2 6 20,2 4-12,-2 4 10,2-6-14,-1 6-11,0-3-8,-3-4 0,2 2-10,-1-5-42,-1-2-56,0-6-59,-2-3-143,-3 0-283</inkml:trace>
  <inkml:trace contextRef="#ctx0" brushRef="#br1" timeOffset="116331.8341">22104 13095 983,'0'0'211,"0"0"-48,0 0 41,0 0-63,0 0-117,0 0-24,-24 3-1,18 24 1,-3 7 9,-1 0 5,-2 7-3,0-4-1,1-1-8,4-4-2,0-2-6,2-7-32,2-6-67,3-7-68,0-7-136,6-3-232</inkml:trace>
  <inkml:trace contextRef="#ctx0" brushRef="#br1" timeOffset="116714.3292">22365 13101 840,'0'0'138,"0"0"33,0 0-3,0 0-85,0 0-53,0 0-9,-86 8 2,66 12-8,2 2-7,6 6 1,5-3-5,2 1-3,5 1 0,0-1-1,8-5 0,13-9-18,9-4-11,8-8-12,0 0 2,-4-15 29,-9-11 10,-10-3 16,-9-8 52,-6-9 13,-4 0 7,-14 3-33,-9 7-23,-1 13-18,-1 12 5,4 11-19,3 0-4,1 4-85,0 16-72,1-1-96,2-2-291</inkml:trace>
  <inkml:trace contextRef="#ctx0" brushRef="#br1" timeOffset="117952.5827">22742 13243 722,'0'0'129,"0"0"136,0 0-84,0 0-73,0 0-43,0 0-35,-3 14-19,-10 12-1,-1 5 19,0 1-17,3 2-12,3-1-3,2-1-40,2-5-87,4-11-173,0-13-377</inkml:trace>
  <inkml:trace contextRef="#ctx0" brushRef="#br1" timeOffset="118813.7915">23338 12927 526,'0'0'117,"0"0"52,0 0-11,0 0-47,0 0-9,0 0-13,-11-56 0,11 43-32,0-1-2,0 4-4,8-3-17,6 3-10,6-2-15,3 4-8,6-1 3,-2 4-4,0 3 2,-1 2-1,-1 0-1,-1 0-1,-4 15-2,-2 2-1,-3 4 3,-4 5-4,-2 0 3,-2 7 1,-6 1-1,-1-1 2,0-4 0,0 1 2,-8-4 1,-3-2 6,-2-1 5,-5-1 0,3-5 0,-3-4-10,4-1 2,0-4-3,0-4-2,-2-1 5,-2-3-3,0 0-3,-3 0-12,3 0-30,-3 0-43,3-3-38,3-4-140,8-6-159</inkml:trace>
  <inkml:trace contextRef="#ctx0" brushRef="#br1" timeOffset="119062.0076">23537 12864 870,'0'0'181,"0"0"-5,0 0 18,0 0-69,0 0-88,0 0-37,5 7 5,-2 15 17,0 7 4,-1 3-15,-2 0-6,0 4-5,0-5 0,0-6-50,0-2-79,0-6-102,0-14-243</inkml:trace>
  <inkml:trace contextRef="#ctx0" brushRef="#br1" timeOffset="119481.7654">23879 12827 776,'0'0'142,"0"0"43,0 0-9,0 0-69,0 0-45,0 0-18,-11-6-22,-8 9-17,-1 11 0,0 5 7,4-2-2,5 2-7,6 1-2,4 0 1,1 3-2,0-3-3,12 1-5,9-4-8,6-9-12,1-4 13,0-4 10,-2-3 5,-5-14 1,-4-6 3,-4-6 19,-8-3 11,-1 1-8,-4 1-17,0 7-9,0 9-1,-11 8-11,-2 6-62,2 0-87,4 0-137,4 0-163</inkml:trace>
  <inkml:trace contextRef="#ctx0" brushRef="#br1" timeOffset="119751.6872">24191 12682 998,'0'0'153,"0"0"70,0 0-90,0 0-56,0 0-53,0 0-12,0 1 1,0 14-4,0 13 21,0-2-1,0 9-14,0 2-2,0 0-9,0-5-4,0-3-2,0 2-10,0-8-48,0 1-61,0-8-34,3-6-133,8-10-114</inkml:trace>
  <inkml:trace contextRef="#ctx0" brushRef="#br1" timeOffset="120292.1511">24245 12777 702,'0'0'181,"0"0"-13,0-79-12,0 52-52,6 5-9,1 5-28,-3 5 21,-1 1-11,0 9-21,-1-2-20,-1 4-3,2-3-8,3-1-15,11 4-9,1 0-1,9 0-2,-2 0-4,-3 0 0,-3 7-8,-5 2 2,-2 1-8,-5 0 9,-2 0 2,-5 4-11,0 1 4,-5 2 10,-6-3 6,1 2 3,3-5 0,4-2-3,1-1 0,2-3 0,0-1-4,0 3 4,3 2 2,11-3 0,7-1 4,0 3-3,4-1 0,-1 3-3,-5 1 0,-2 5-2,4 4 1,-2 0 1,-3 2 2,-2-2 12,-11-3-10,-3 0 3,-3-3 13,-15 2 2,-4-3-3,0-3 2,0 1-9,-2-3-9,2-4-3,-3-4-24,1 0-91,3-7-112,4-20-308</inkml:trace>
  <inkml:trace contextRef="#ctx0" brushRef="#br1" timeOffset="121671.6432">24430 12243 372,'0'0'186,"0"0"-55,0 0 55,0 0-48,0 0-62,0 0-31,37-33 8,-12 32 7,2-2-7,3 3 0,1 0-5,1 0-14,-1 4-6,0 9 9,-3-3-6,-3 0-2,-2-1 0,-6 1-2,2-3-14,-4 3 10,3 4 0,-2-2-8,-1-1-8,0 5 11,-3-4-7,0-1 2,-3 0-2,0-5-5,-5-3-3,-2 0 4,-2-1-6,1-2 5,-1 0-6,0 0 10,2 0-4,-2 0 6,0 0 2,0 0-5,0 0-5,0 0-2,0 0-1,0 0-1,0 0 0,0 0 1,0 0 1,0 0 0,0 0-2,0 0 7,0 0-5,0 0 1,0 0-1,0 0-1,0 3-2,0-3 2,0 0-2,0 0 1,0 0-1,0 0 1,0 0 5,0 0-5,0 0 0,0 0 1,0 0-1,0 0 0,0 0 4,0 0-4,0 0 1,0 0 0,0 0-2,0 0 2,0 0-2,0 0 2,0 0-2,0 0 3,0 0-5,0 0 4,0 0-3,0 0 3,0 0-1,0 0 0,0 0 0,0 0 0,0 0 1,0 0 0,0 0-1,0 0 0,0 0-4,0 0 2,0 0-3,0 0-1,0 0-2,0 0 8,0 0-1,0 0-2,0 0 1,0 0 1,0 0 1,0 0 1,0 0-1,0 0-5,0 0 2,0 0 1,0 0 2,0 0 0,0 0 0,0 0 0,0 0 0,0 0-1,0 0 1,0 0-1,0 0 1,0 0 0,4 2-3,3 4 3,3 0 4,2 2 2,-3 1-5,1 2-1,-1 2 5,0 4 0,0-2-5,-2 2 8,1 7-7,2-2 1,-2 9 2,-2 1-2,-2 4 4,-1 3-1,-1 2-4,-2-2 1,0 0 3,0 1-5,-3 8 0,1 1 0,2 7 0,0 0 23,0 0-23,-6 0 2,-3-3-2,-6-3-3,-1-7 2,-8-7 0,-4-3-9,-10-3-37,-8-10-80,-3-3-134,-5-11-266</inkml:trace>
  <inkml:trace contextRef="#ctx0" brushRef="#br1" timeOffset="155615.5829">20691 2891 175,'0'0'119,"0"0"-88,0 0-20,0 0 30,0 0 21,0 0 1,0 0-10,81-53 1,-72 47 29,-4 4 3,-4-1 5,-1 3-14,0 0-29,0 0-14,0 0-8,0 0-13,0 0-7,0 0-4,0 0 3,0 0 2,0 0-4,0 0 1,-4 0 0,-10 0 7,-7 3 5,-7-1-2,-7-1-4,-3-1-5,-2 0 1,2 0-2,5 0 2,4 0-3,0 0 2,-1 0-5,-2 0-2,-7 0 1,-10 0-4,-11 0-21,-4-1 19,-3-1-10,5-3 17,9 3 0,8-1 2,3 1-2,0-1-5,-2 1 5,-4-5 10,-9 4-10,-8 0-2,-5 3 2,-2 0 1,2 0 0,4 0 2,-1 0-3,0 0-10,0-4 10,0-1 1,2-1 1,6 0 6,5-2-8,7 1 0,3-2 9,1 3-4,3-1-3,2 0 0,-1 4-2,-6 1 0,-9 2-13,-6 0 13,-1 0 1,1 0 5,6 0-3,6 0 0,5 0 2,0 0-3,2 0 2,-5 2-4,1 1-2,1 4 2,-3 0 2,-2 3 0,-5 2-1,3 2-1,-1 0 0,-2 2 3,3-4-3,-2 3 1,3-2 3,3 1-4,-2 1 0,-4-1 1,4 2-1,-6 1 0,-3-3 1,6-1-1,1-3 3,5 0-3,1 0 0,-2 2 1,3-3-1,-2 3 4,-6 2-1,-3 1-3,-1 2 2,2-3 0,7 1 3,6-1 0,4 1-3,-2 1 0,-2 2 2,-4-2-3,2 1-1,5 0 7,3-2-6,4 3-2,-1 3 6,-5 4-2,2 0-1,10 3 7,-2-2-8,11 2-1,2 2-4,0 4 4,6 3 1,-1 1-1,-4 1 0,8-3 0,2 1-3,3-2 2,0 1 1,1-1 0,16-2 1,-2-1 1,7 3-2,5-2 3,3 0-2,2-1-1,7-1 1,3-6 2,2-1-3,3-3 1,1-1-1,-3-3 3,4-2-3,-3 2 2,0-3-4,3 1 2,2-1 0,5-2 1,-1-2 0,4 0 0,-2-1-2,3-1 2,-5-2 1,6 2-1,3-2 1,6-3-2,5 0 2,-4-3-4,6 0 3,0 0-1,3 0 2,4 0-2,0 0 6,1 0-12,-7 0 12,-1-5-7,-1 2 1,-6 0 0,-4 2 0,1-1 0,3 2 2,1 0 0,6 0-1,-1 0-1,0 0 2,-1 0-2,-3 0 2,4 0-2,-2 0 7,-2 0 2,-1 0-8,-6 3-1,2-3 0,3 0 0,4 0 0,-1 0 0,1 0 0,1-1 4,4-4-4,0 2 0,-6 0 2,-6 0 1,-7 1-1,-6 1-2,-4-1 2,-4 2-2,-4-3 2,-2-2-5,-4-2-19,-3-2-61,-2-1-79,-2-7-142</inkml:trace>
  <inkml:trace contextRef="#ctx0" brushRef="#br1" timeOffset="157971.8381">20653 3006 88,'0'0'31,"0"0"-1,0 0-9,0 0 7,0 0 12,0 0-33,-15-64-7,15 51-7,0 1 7,0 6 0,0 0 45,0 6 24,0-5-43,0 5-19,-2-2-1,1 1 12,-1 1 9,2 0 10,0 0-5,-2-2-11,1 2-3,1 0-9,-1 0 11,1 0-3,0 0 1,0 0 2,0 0-3,0 0-7,0 0-8,0 0 4,0 0 10,0 0 2,0 0 1,0 0 5,0 0 4,0 0-11,0 0-10,0 0 5,2 0 6,11 0-1,-1 0-4,8 0 0,10 0 5,5-1 4,7-1-9,7-1-5,2-1-1,5-1-1,5-1-2,1 1 4,2-1-2,-8 0-4,-2 2 9,-4 0-6,2-3 9,6 3-7,4-4 2,7 0-5,1 1 0,-2-2-4,1 1 0,0-1 1,-6 1 0,0-1 0,0 3 1,0 0-4,-2 1 2,0 0 0,-1 1 6,4 1-6,-3 0-1,-1 1 0,-4 2 2,3-3 0,-1 3-1,0-3 0,3 0 0,-5 0 5,-4-2-5,-5 3 0,-6-3 0,-4 1 0,0 0 0,-3 0 0,4 1 0,4-2 1,5 2-1,4 1 0,3 0 0,1 2 1,0 0-1,-5 0-2,-8 0 2,-7 0 2,-8 0-2,-4 0-2,0 1 1,-1 3 1,2 3 1,0 1 3,3 1-3,1 1-1,3 2 1,5 2 0,0 0 0,-2 0 1,-3 2-2,-2 1-2,-4 0 2,2 0 0,3 4 0,0-1 8,0 1-8,-1 1 2,-5 2 4,-3-2-4,-4 2-2,-5 0 0,-2 1 0,-3 2 0,1 2 0,-2 0 6,-1 2-5,-3-1-1,0 0 0,-2-1 1,0 2-1,0-1 1,0 2 1,-6 1 0,-1 0-2,-6 6 0,-1 0-1,-1 0 1,-6-3-1,0-4-1,-5-5 2,-5-4-2,-6-2 0,-3-1-11,-6-2 10,-1-1 5,-5 0-2,-4-2 11,-6-1-8,-6 0 1,-6-2 2,2-1 0,3-2-6,6 1 7,5 0-7,0 1 5,0 0-3,-6-1-2,-5 1-1,0-4 1,-8 1 0,-1-3-4,5 1 2,9 0 4,15-1 1,11 1 4,12-3-4,3 4-3,5-5 0,1 2 3,1 2-4,-3 2 2,-2 0-2,-3 1 2,-3 0-1,-2-1 4,-5-2-4,2 2-2,2-1 2,-1-2 2,2-1 1,0-1-2,-1 2 4,0-2-4,-1 0-1,-4 1 2,-2 0 0,1-1 0,4 2-2,-1-2 1,0 2-1,-2 2 0,3-1 0,-3 1 0,-2 0-1,3 2 3,-3-1 0,-2-1 1,0 1-3,1-1 0,4-1 3,3 1-3,3-3 1,1 1-1,0 2-2,-1 0 2,-2-1 0,0-1-1,-1 2 1,4 1 2,0 2-2,5-1-1,1-1 0,3-1 1,-2 0 2,3 1-2,0-2 1,-1 0-1,2 0 1,-4-1 4,0 3-5,-3-3 0,-7 1 1,-1-1 1,-5-2 1,1 1-2,-1 1 6,-2-3 1,2 1 3,-5-3-5,2 0-4,-1 0 6,0 0 2,7 0 0,1 0 2,6 0 7,3 0-8,1 0-8,2 3 6,1-1-1,-2 3-1,-3 2-4,-6 1 0,-5 1-3,-10 0 4,-7 1-3,-8 1-1,-1-3-4,-2 5-12,-3-2-42,-9-5-133,-23-6-462</inkml:trace>
  <inkml:trace contextRef="#ctx0" brushRef="#br1" timeOffset="168667.7473">12897 3445 269,'0'0'75,"0"0"-61,0 0-7,0 0 18,0 0 40,0 0-17,0 0-7,0 0 14,-3 0-3,3 0 12,0 0-18,0 0-5,0 0 5,0 0-23,0 0 3,0 0-13,-3 0 2,0 0 1,-8 0 4,-6 0-8,0 0 4,-10-6-10,-3-2 3,-1 2 6,-2-2-6,-1 0 6,3 0-3,-2 1-7,1-3-5,-1 4 4,1-2-2,-7 2-1,-13-1-1,-8 0-6,-8 1 5,-12-3 1,-4 2 0,-3-2-3,-4-1 1,0-2 2,3 3 1,-3-2 1,6 3 5,-1 2-5,5-3 0,11 1-2,-4 0 0,2 2 0,-3 4 3,-13 1-3,-6 1 0,3 0 1,10 0 4,16 0 5,10 0 4,10 0 3,2 0-17,3 2 7,1 2-6,7 3-1,1-1 0,-2 1 0,-4 1 0,-7-2 0,-2-1 1,-2-4-2,2 4 2,4-5 0,-1 2 0,0 4-2,-8 0 0,-5 6 0,-5 3 2,-7-1-3,3 3 4,-3 1-3,6-1 1,1-1 0,3 1 1,-4 2-1,6 1 2,3 4-4,3 2 6,0 2-7,2 3 5,0 2-3,2-2 1,1-3 0,6-1-2,2-1 0,-5 0 4,3 1-5,-10 3 6,1-1-6,2 2 5,1 2-2,3 1 0,10-1 0,-1 3-1,3 2 1,2 0-4,7 0 0,3 2 4,4-3 0,7 4-5,4 1-2,3 1 4,0 3 3,18 2-1,6 0 2,6 2 2,6 2-3,10-4-2,8 5 2,5-2 1,8-2 1,9-6-4,2-6 3,0-4-1,5-5 0,2-3 6,0-3-14,0 0 17,3-3-4,-4-2-4,11-8 0,2-3 2,9-6 7,8 0-7,9-2 9,-2-8-10,-2 0-1,-7 3 0,-10 0 4,-4 2-5,-10 1 0,-6 1 0,2 2 5,-4-3 1,5-1-6,3-2-1,0-1 1,6-4 1,3 2 5,0-1-2,-6 0-1,-3-1-3,-9 1 1,-6-1-1,3-1 0,-1-3 0,8-4-4,11-1-6,12-6-1,1-7-18,7-3 18,-8-1 6,-4-1 5,-8 7 6,-10 2 6,-19 7-7,-3 2 2,-7 4 2,-4 0 0,1-3-3,1-4-5,0-2 0,1-3 1,-5 2 2,-4-2-1,-6 5 1,-7 2-4,-9 2 10,-7 1 1,-6 2 17,-5-4 2,-5-4-11,0-1 12,0-9-14,0-3-5,5-1 0,-2-2-5,1 1 0,-4 4-4,0 1 5,-18-1-1,-15 0 22,-7-3-22,-13 3 4,-2-2 0,-7 0-11,-13 2 0,-2 5-47,-1 6-43,8 8-20,6 9-50,6 6-142</inkml:trace>
  <inkml:trace contextRef="#ctx0" brushRef="#br1" timeOffset="184505.8523">13950 14720 220,'0'0'95,"0"0"-25,0 0 64,0 0-49,0 0 5,0 0-11,0 0-17,0 0 6,46-63 9,-46 60-10,0 3 2,0 0-5,0 0-29,0 0-13,0 0-13,0 10-1,0 8 12,0 4 33,0 7-33,0 8-8,0 5 4,3-1-6,0 2-3,-3-3-6,3-9 1,-3 3 7,0-4-9,0-4 7,0-5-7,0-4 2,0 0-2,0 0 7,0-3-7,0-7 1,0-3 1,0-1-2,-3-3 0,3 0 2,0 0 0,-3 0 1,-6 0 4,-6 0 0,-10 0 2,-11 0-6,-7 0-3,-8 0 0,-9 5 4,-7 5-4,-9 5 0,-4-1 0,-7 4 1,-1 1 1,-3 1 0,0 1-2,-3-2 0,6 1 1,-2-6 4,7 1-5,6-1 2,5-1-2,4-4-2,7 2 1,8 2-3,1-4 2,4 5 1,2 0-1,-3 0 1,4-2-2,-1 1 1,4-4-2,4 1 2,12-3-2,1-3 4,11 2 1,-3-3-1,1-2 0,-3 2 2,-5 0 1,9 1-3,0-4 0,9 3 2,1-3-2,2 0 0,2 0 0,1 0 0,-3 0 0,3 0 2,0 0 4,0 0 2,0 0 2,0 0 0,0 0 0,0 0-4,0 0-4,0 0-2,0 0-4,0 0 2,0 3 0,0 1-1,0 6 3,0 8 0,0 6 4,0 4 0,0 1 3,0-2 0,0-2 5,3 0 2,1-3 0,2-3-6,-1 1 1,4-6-1,-6-2-2,3 2-2,-4-7 0,-2-4 0,4 0 1,-4-3-3,0 0 2,0 0 0,0 0 1,0 0-5,0 0-19,0 0-79,0 0-88,-12 0-208,-10 0-343</inkml:trace>
  <inkml:trace contextRef="#ctx0" brushRef="#br1" timeOffset="184904.1092">11805 15745 736,'0'0'59,"0"0"54,0 0 16,0 0-54,0 0-20,0 0-25,14-11-21,-1 11 11,0 10 14,-3 4-14,7 1 3,-5-1 12,-2 3-10,5-1-12,-1 1 1,2-4-2,-4-6 2,3-3 2,-6-4 0,3 0 6,-1-8 6,2-8 23,0-11-23,-4 0-4,0 2-4,-5 2-15,-3 12-2,1 3-3,-2 7-24,8 1-94,4 0-157,0 0-205</inkml:trace>
  <inkml:trace contextRef="#ctx0" brushRef="#br1" timeOffset="186313.3403">11380 16181 546,'0'0'95,"0"0"112,0 0-27,0 0-50,0 0-10,0 0-26,-12-14-34,12 14-2,0 0-16,0 0-16,0 0-18,0 3-8,0 18 0,0 8 0,0 7 25,0 3-5,3-5-8,6-2 1,-2-2-6,-1-5-4,-2-3-2,-4 1 0,2-7-1,-2-2 6,0-4-6,0-3-11,0-4-54,1-3-56,-1 0-66,0-10-41,0-9-301</inkml:trace>
  <inkml:trace contextRef="#ctx0" brushRef="#br1" timeOffset="186589.3237">11300 16295 703,'0'0'131,"0"0"22,0 0 18,0 0-60,0 0-24,0 0-17,19-26-8,6 7-46,14-2-2,3 1-2,-2 1-8,-4-1-4,-5 7-4,-1 4-14,-8 4-40,-1 5-80,-5 0-75,-7 0-65,-9 8-182</inkml:trace>
  <inkml:trace contextRef="#ctx0" brushRef="#br1" timeOffset="186808.0257">11441 16419 555,'0'0'285,"0"0"-206,0 0 60,0 0-3,0 0-49,0 0 17,76-20-44,-50 12-40,0 5-16,-5 0-4,-3 3-6,-1 0-56,2 0-145,0 0-91,-9 0-151</inkml:trace>
  <inkml:trace contextRef="#ctx0" brushRef="#br1" timeOffset="187055.0803">11754 16312 781,'0'0'181,"0"0"-37,0 0 15,0 0-101,0 0-50,0 0 9,9 40 39,-3-17-28,0 4-14,3-4-2,-3 2-4,-3-5-8,3 1-3,-3-4-36,0-8-103,4-6-92,-2-3-140</inkml:trace>
  <inkml:trace contextRef="#ctx0" brushRef="#br1" timeOffset="187219.9313">11735 16286 762,'0'0'197,"0"0"-43,0 0 68,0 0-144,0 0-39,0 0-39,-19-30-11,19 30-77,6 13-83,10 1-34,3-4-135</inkml:trace>
  <inkml:trace contextRef="#ctx0" brushRef="#br1" timeOffset="187527.5184">11735 16286 742,'94'30'200,"-94"-30"-48,3 0-20,-3 0-76,3 1-34,4 7-13,3 3-4,4 5 34,4 1-20,-6 2 1,2-3-10,-4 4-9,-4-1 0,-3 0 3,1-1 0,-4-7-4,0-2 3,0-8-3,0-1 4,0 0 0,0 0 24,0-14 32,0-11-50,0-1-10,0 1-9,0 2-13,9 7 1,1 5-29,7 6-56,1 4-97,9-2-51,-2-3-260</inkml:trace>
  <inkml:trace contextRef="#ctx0" brushRef="#br1" timeOffset="187843.5008">12196 16259 491,'0'0'148,"0"0"57,0 0-60,0 0-73,0 0-10,0 0-22,-78 7 10,57 10 10,6-3-13,10 1-6,5-2-28,0-3-13,8 0 0,14-3 2,11-3-1,3 1-1,-4-1 0,-9 0 13,-6 2-10,-8-3-1,-3 4 1,-6-1 9,0 7 4,-3 2 22,-15-1 6,-9 3-7,-3 0-25,5-4-12,1 0-10,12-6-53,9-7-59,3-3-60,0-22-98</inkml:trace>
  <inkml:trace contextRef="#ctx0" brushRef="#br1" timeOffset="188059.6629">12306 16201 39,'0'0'677,"0"0"-523,0 0 78,0 0-66,0 0-42,0 0-34,33-53-26,-33 53-60,0 12-4,3 9 0,0 7 21,3 3-9,2-2-5,1-1-5,4 0-2,0-6-40,-3 0-58,2-6-90,1-7-111,-6-4-144</inkml:trace>
  <inkml:trace contextRef="#ctx0" brushRef="#br1" timeOffset="188209.9763">12312 16322 701,'0'0'258,"0"0"-108,0 0 106,0 0-182,0 0-30,0 0-16,42-53-20,-12 44-8,1 5-10,3 2-54,2-3-150,-3-1-180</inkml:trace>
  <inkml:trace contextRef="#ctx0" brushRef="#br1" timeOffset="188443.6151">12643 16111 950,'0'0'114,"0"0"136,0 0-134,0 0-87,0 0-21,0 0-2,-5 32 20,5-5 4,0 2-14,0 5-12,0-4 1,0 0-5,2-7-6,2-2-36,1-3-45,-1-7-90,3-5-113,-3-6-182</inkml:trace>
  <inkml:trace contextRef="#ctx0" brushRef="#br1" timeOffset="188660.4794">12632 16174 589,'0'0'281,"0"0"-112,0 0 30,0 0-90,0 0-45,0 0-10,41-54-12,-25 54-25,4 0 9,-1 17-15,-4 0-1,2 8-5,-4 0-4,0 0-2,-2 2-10,1-3-58,-4-2-98,1-9-149,-3-6-236</inkml:trace>
  <inkml:trace contextRef="#ctx0" brushRef="#br1" timeOffset="188869.3309">12835 16065 821,'0'0'149,"0"0"75,0 0-16,0 0-115,0 0-70,0 0-23,-9 10 0,9 16 26,0 4-7,-1 1-19,1 3 0,0 0-3,0-1-70,3-3-76,12-13-141,2-8-250</inkml:trace>
  <inkml:trace contextRef="#ctx0" brushRef="#br1" timeOffset="189275.0448">13137 16124 645,'0'0'123,"0"0"67,0 0-96,0 0-21,-91-11 5,73 11-15,0 2-12,6 6-26,2 0-9,7 1-11,-1 1-3,4 5 2,0-1-1,0 3 0,0 0-2,7-4-1,0-6-5,-1-3-7,0-1 2,1-3-8,7 0 18,-2-11 9,-1-5 1,1 2-6,-2 5 0,-4 1-3,-6 5 3,2 3-1,-2 0 6,0 0 0,5 0-7,1 0-2,-2 0-11,5 8 2,5 9 6,-5 5-17,0 1-63,-5 1-159,-1-2-354</inkml:trace>
  <inkml:trace contextRef="#ctx0" brushRef="#br1" timeOffset="190206.4584">14151 15100 487,'0'0'115,"0"0"27,0 0 46,0 0-82,0 0-40,0 0-13,0-7-4,0 7-25,0 0-14,0 0 3,0 0-2,0 0 4,0 0 2,0 0 7,0 0-14,0 0-4,0 0-6,-7 0-4,-2 0-66,-5 10-93,-2-1-150,1 2-313</inkml:trace>
  <inkml:trace contextRef="#ctx0" brushRef="#br1" timeOffset="190452.9714">14151 15100 493,'-69'46'335,"69"-46"-193,0 0 63,0 0-83,8 11-90,-2 14-25,3 12 71,7 6-23,-2 3-27,2-3-5,-3-3 0,4-5-7,-5 0 4,0-6-11,-1-3 6,-1-6-10,-1-4-2,-5-9 1,2 0-4,-3-4-9,-2-3-50,-1 0-107,0 0-143</inkml:trace>
  <inkml:trace contextRef="#ctx0" brushRef="#br1" timeOffset="191337.5516">13937 16022 279,'0'0'291,"0"0"-212,0 0 150,0 0-70,0 0-21,0 0-18,-16-43-24,16 43-22,0 0-16,0 0-16,-1 0-38,-2 16-4,3 8 0,-3 3 13,-3 2-4,6-3 3,-3-7-11,-2 1 0,4-6 0,-1-3-2,2-4-1,-1-2-11,1-5-8,0 0-28,0 0 16,0 0 8,0-7-17,0-6-83,0-3 39,0 6 20,0-3 14,0-1 43,0 5 7,0 1 2,0 2 9,1 0 32,2-1 7,2 3-1,-2-2-3,-3 2-20,0 1-2,0 3 19,0 0-21,0 0 4,0 0-6,0-3-5,0 3-5,0 0 4,0 0-12,0 0 0,0 0-2,0 0-13,0 0-20,0 0-62,0 0-44,3 0-38,3 0-67,0 3 54,4 0-304</inkml:trace>
  <inkml:trace contextRef="#ctx0" brushRef="#br1" timeOffset="191869.6958">13945 15962 256,'0'0'266,"0"0"-199,0 0 31,0 0-18,0 0-21,0 0-23,-3 0-14,3 0-10,0 0-12,0 4 0,0 2 3,0 0-3,0-1 9,0-2-7,0-3-1,0 0 0,0 0 5,0 0-6,0 0-7,0 0-18,0-3-114,0-8 116,-3 1 23,-1 3 70,1 2 18,0 4 23,1-3-17,2 4 2,0-3-41,0 3-22,0 0-5,0 0 6,0 0 6,0 0-28,-1 13-4,-1 1 0,-1 5 21,2 0-22,1 1-5,0 4 6,0-5-5,0 2-2,0-1 4,0-3-5,0-4-3,0 0-2,0 0-10,0-8-5,0 0-30,0-3-13,0-2-56,-3 0-78,-3-7-106</inkml:trace>
  <inkml:trace contextRef="#ctx0" brushRef="#br1" timeOffset="192096.0132">13955 15966 416,'0'0'221,"0"0"-87,0 0 38,0 0-49,0 0-39,0 0-45,47-33 23,-32 40-15,-1 8-13,2-1-7,-2 5-20,0-1-5,1 1-2,-3 0-3,-2-2-51,2-3-97,-1-8-90,-2-3-162</inkml:trace>
  <inkml:trace contextRef="#ctx0" brushRef="#br1" timeOffset="192281.3669">14193 15919 569,'0'0'142,"0"0"53,0 0-93,0 0-76,0 0 40,0 0 10,-49 56-41,35-36 7,-1 0-30,5-8-12,4-2-4,0-3-48,6-3-104,0-4-13,0 0-160</inkml:trace>
  <inkml:trace contextRef="#ctx0" brushRef="#br1" timeOffset="192469.4877">14193 15919 416,'29'-28'205,"-19"20"-51,-3 4 52,-4 4-59,-3 0-59,4 0-21,1 7-19,-1 13 26,1 2-31,-4 5-11,-1 4-17,0-5-7,0 3-8,0-2 0,0-1-29,0 0-92,0-5-127,0-8-188</inkml:trace>
  <inkml:trace contextRef="#ctx0" brushRef="#br1" timeOffset="192687.3696">14434 15992 993,'0'0'105,"0"0"86,0 0-51,0 0-101,0 0-30,0 0 4,19 20-5,-15-3-8,-4 5-5,0 2-18,0-1-94,0-1-117,0-8-182</inkml:trace>
  <inkml:trace contextRef="#ctx0" brushRef="#br1" timeOffset="192867.2619">14404 15850 727,'0'0'142,"0"0"-63,0 0 35,0 0-94,0 0-20,0 0-78,20-3-154,-17 15-297</inkml:trace>
  <inkml:trace contextRef="#ctx0" brushRef="#br1" timeOffset="196931.9505">14460 15942 433,'0'0'48,"0"0"80,0 0 20,0 0-70,0 0-10,0 0 0,13-19-11,-13 19-16,0 0-11,0 0 2,0 0 1,0 0-12,0 0 9,0 0 11,0 0-5,0 0-5,0 2-12,0 13-5,0 7 24,0 4-11,2 3-7,-1-1-9,1 2-1,-1-4-5,2-7 2,0 1-4,-1-8 2,2 1-3,-3-7 0,1 0-2,-2-6 1,0 2-1,1-2 3,-1 0-3,2 0 8,3 0 2,-2-14 10,4-11-8,-2-2-8,0-2-8,-2-1 4,-1 3 0,-2 0-1,3-1 2,0 5-1,0-1 1,0 12 2,1 2-3,0 6 1,3 4-1,2 0-7,5 0 1,1 0 5,1 4-4,-2 9 0,2-1 4,0 5 0,-2 7 1,5-4 0,-3 6 2,-1-3-2,0 0-2,0-6 2,-5-4 0,0-3-1,3-7 2,-3 0-1,-1-3 4,1-3 4,2-16 5,-1-10 0,-6-8-1,-1-4 4,-4-7-12,0 1 0,0 7 0,0 10-7,0 10 3,-4 7 0,2 10-6,2 3-33,-6 0-88,-5 0-282,-4 0-290</inkml:trace>
  <inkml:trace contextRef="#ctx0" brushRef="#br1" timeOffset="198161.4083">14012 15204 205,'0'0'118,"0"0"-22,0 0 47,0 0-23,0 0-44,0 0 11,-21-21-20,21 21-8,0-1-18,0-2-3,0-4 18,8 1-12,1-3-27,6 2 12,3-3-4,4-1-14,8 2 5,1-2 0,12-3-12,9 2 1,13-1-5,6 1 4,7 1-9,4-2 2,-1-1-2,-7 5-16,-6-4-3,-8 2 9,-6 1-8,-8 0 10,-1-2-9,-3 2 14,4-5 8,2 3 0,2-5-29,1 2-14,-3 1 19,-1 0 2,-6 5 18,-1 1 4,-1-1-1,-6 3 1,-1-1 0,-3 3 4,1-2-3,-9 2 1,3 1-2,-5 3 3,-4 0-3,0-2 0,-7 2-3,-4 0 3,-1 0 3,-3 0-2,0 0-1,0 0 1,0 0 4,0 0 2,0 0-4,0 0 1,0 0-2,0 0 5,0 0 5,0 9 19,0 4-2,0 1-8,0 2 2,-2 1 0,2 2-13,0 1-1,0 5-1,0 3-1,2 2 10,1 4 0,4-2-7,-3-2 7,2 0-11,0-1 0,4-3 2,-3-5-4,0 2-3,-2-6 1,-1 1 0,-1-1-1,-2 0 1,-1 0-2,0-4 5,0 1-3,0-2 0,0-6 3,0 1-5,0-4 0,-2-3-10,-9 0-46,-3 0-71,-6-8-117,2-4-187</inkml:trace>
  <inkml:trace contextRef="#ctx0" brushRef="#br1" timeOffset="198552.3905">15550 15312 499,'0'0'117,"0"0"21,0 0 30,0 0-68,0 0-57,0 0-10,3-4-15,1 4-12,3 0 3,2 11 4,1 4 7,-2 2 2,2 3-12,5 0 1,-5-4-7,3-3 2,-2-3-1,0-7-2,-1-2 7,0-1 0,0 0 24,3-10 28,0-14-28,-1-2-15,-3-4-10,-3-2-8,-1 8 2,-5 11-6,0 6 0,0 7-27,-10 0-75,-8 0-120,1 2-130</inkml:trace>
  <inkml:trace contextRef="#ctx0" brushRef="#br1" timeOffset="200555.3835">15680 15729 255,'0'0'110,"0"0"10,0 0-29,0 0-12,0 0-4,0 0 8,0-4-8,0 4-4,0 0-11,0 0-5,0 0 20,0 0-18,0 0-13,0-1-3,0 1-6,0 0-5,0 0-7,1 0-3,-1 0-5,0 0-6,0 0 5,0 0-3,0 0 0,0 0 6,0 0 6,0 0-2,0 0 7,0 0-14,0 0-5,0 0-6,0 0-3,0 0-3,0 0-3,0 0-1,0 7 4,0 7 3,2 4 4,1-1 0,1 0-3,-1 2 1,1-2 2,-1 0-4,1 2 3,-4-5 0,3-1-1,-3-1-2,0-4 0,3-5 2,-1-3-2,-2 1 0,7-1 2,3 0-2,3 0 10,10 0 7,2 0-9,-1-4 3,0-4-6,-3 3-5,-6 1 1,0 1 1,-6 1-2,-5-1 0,-1 3-3,1 0-31,-4 0-55,0-3-82,0-5-130,0-3-356</inkml:trace>
  <inkml:trace contextRef="#ctx0" brushRef="#br1" timeOffset="200839.2981">16013 15665 821,'0'0'71,"0"0"98,0 0 9,0 0-83,0 0-34,0 0-16,5-13-6,-5 13-22,0 0-12,0 10 1,0 6 28,0 4-3,0-2-18,0 2 5,0 2-9,0-3-6,0-3-2,0-5-1,0-2-5,0 1-25,0-6-69,0-4-32,0 0-104,7 0-104</inkml:trace>
  <inkml:trace contextRef="#ctx0" brushRef="#br1" timeOffset="201110.1984">16048 15701 754,'0'0'120,"0"0"76,0 0-2,0 0-98,0 0-12,0 0-19,12-30-29,-9 30-6,7 0-13,-3 0-9,6 7-2,0 3-1,7 3-2,-5 1-3,-2 2 3,1-3-6,-5 1 0,-2-4-7,2-3-37,-3 1-22,0-1-20,-1-4-49,2 1-48,-1-1 17,1-3-79,1 0-31</inkml:trace>
  <inkml:trace contextRef="#ctx0" brushRef="#br1" timeOffset="201340.9958">16256 15800 137,'0'0'372,"0"0"-219,0 0 51,0 0-74,0 0-37,0 0 13,0-6-5,0 5 1,0-2-18,0-3-12,0-1-6,0-7-35,0-1 3,0-4-12,0-5-11,0 0 3,0-3-5,0 1-9,0 6 0,3 7-22,-3 8-44,0 5-75,0 0-171,0 5-349</inkml:trace>
  <inkml:trace contextRef="#ctx0" brushRef="#br1" timeOffset="207076.9972">14181 14056 404,'0'0'54,"0"0"-4,0 0 23,0 0-29,0 0-13,0 0 12,0 0 22,0 3-4,0-3-2,0 0 26,0 0-6,0 0 13,0 0-18,0-3-17,3-10-29,3 0-21,3-1 4,2-1-1,1 1-2,5-3-2,-2 0 8,6-6-5,0-3 4,6-4-5,-5-3 3,2 0-4,-2 1 2,-2-1 2,0 0-2,2 2-2,-2 2 6,-1-1-7,4 0 13,-7 1 7,4-1-10,-4 0 0,2 1-1,0 2 3,0 1-5,3 3-11,-6-1-1,4 1 6,-5 6-1,-1 4-1,-10 3 2,-1 8 1,-2 2 2,0 0-4,0 0-5,0 0-1,0 0-9,0 0-47,-1 0-53,-16 2-80,-6 8-172,-2 3-460</inkml:trace>
  <inkml:trace contextRef="#ctx0" brushRef="#br1" timeOffset="208359.4721">15077 12947 260,'0'0'248,"0"0"-136,0 0 22,0 0 8,0 0-34,0 0-39,5 0 14,-2-5-25,-2 2-20,2 1-8,-3 2 10,0 0 1,0-4 0,0 1 7,0-2-19,0-3-13,0-1 1,-7-2 4,1 2-8,-3-1 0,3-1 3,-6 5-2,4 2-7,1-3 14,-2 4-1,2-3-14,1 6 4,-4 0-5,2 0-2,0 0-1,1 0 1,-5 0-3,-6 9 5,2 8-4,4-1 0,-5 1-1,4 5 2,1 3-1,-2 1 2,2 10 1,2-2-4,5 1 1,3-5-1,2-1-1,0-7 0,6-2 0,13-3-3,8-5 8,3-3 0,5-8-4,6-1 10,0 0-7,-2-10-3,-1-5 3,-11 3-3,-1-5-1,-8 4-19,-4-1-36,-8 2-58,1 2-115,-7 4-188</inkml:trace>
  <inkml:trace contextRef="#ctx0" brushRef="#br1" timeOffset="210325.9123">15049 12897 154,'0'0'139,"0"0"-67,0 0 51,0 0-24,0 0-26,0 0 3,0 0 9,-28-23-37,28 23-9,0 0 0,0 0-2,0 0 1,0 0 14,0-3 17,0 3-14,0 0-18,0 0-9,0 0 3,-6 0 12,-1 0-5,-3 0-15,-2 0-21,2 0 0,1 0 0,-3 3-2,4 6-34,4 5-166,0-3-258</inkml:trace>
  <inkml:trace contextRef="#ctx0" brushRef="#br1" timeOffset="214869.4088">11036 16312 487,'0'0'65,"0"0"-37,0 0 95,0 0-31,0 0-45,0 0-14,0 0-5,0 0-2,-4 0-14,4 0 9,0 13 45,4 7-26,6 10 9,-3 3-13,2 9 1,0-1-13,0 2 4,3-4-8,-6-4-9,-1-3 5,-1-7 8,-1 0-15,-3-6 5,4-5-3,-4 1-9,0-5 0,0-3-2,0 0-1,0-7 0,0 0-7,0 0-14,0 0-13,3-11-40,-3-9-121,0-9-236</inkml:trace>
  <inkml:trace contextRef="#ctx0" brushRef="#br1" timeOffset="215762.1081">11089 16213 119,'0'0'75,"0"0"-36,0 0 58,0 0-11,0 0-44,0 0-14,-30-11-8,27 11 15,-4 0-14,4 0 5,3 0 9,0 0 21,0 0 4,0 0 1,0 0-27,0 0-17,0 0 0,0 0-4,0 0-13,0 0-6,0 0 3,10 0 3,-1 0 5,4 0-5,3 0 3,-3 0-5,1 0 2,-1 0-62,-7 0-30,4 0 4,-7 0 22,0 0-21,-3 0 72,3 0 1,-3 0 14,0 0 38,0 0-2,0-3 26,0-5-13,0 7-24,-6-2 45,3 3-4,0-3-27,0 3 20,3 0-9,0 0-12,0-2-27,0-1-11,9 1-6,11-1 6,8-1 30,6-1-25,-4 0-2,5 2-3,-3 3-62,-4 0-93,-5 0-111</inkml:trace>
  <inkml:trace contextRef="#ctx0" brushRef="#br1" timeOffset="216601.3469">11438 16124 201,'0'0'297,"0"0"-244,0 0 54,0 0-4,0 0-48,0 0-34,36-39 1,-9 29 5,7-4 2,10-2-6,11 0-11,10-1-5,2 0-7,12 5-14,-1-2-41,-7 3-138,-8 2-185</inkml:trace>
  <inkml:trace contextRef="#ctx0" brushRef="#br1" timeOffset="216947.7411">12218 15919 62,'0'0'314,"0"0"-263,0 0 30,0 0 13,0 0-25,100-38-21,-70 29 36,-4 0-27,3-1-4,-3 4-12,0-1-20,4 0-17,-8 1 1,4 2-5,-1 1-22,-1 3-51,-6 0-37,3 0-12,-5 0 4,0 0 39,4 0 45,-4-4 34,4-2 16,-1 0 31,1-5 40,2 1 8,-5 0-30,5 5 3,-3-5-10,2 3-18,-3 0 5,3-1-17,-2 3-14,-1 1-9,0 1-5,-6 3-10,2 0-46,-2 0-47,5 0-107,-7 0-98</inkml:trace>
  <inkml:trace contextRef="#ctx0" brushRef="#br1" timeOffset="217111.6904">13062 15724 308,'0'0'207,"0"0"-130,0 0 73,0 0-54,0 0-63,0 0-12,27-23 6,-18 23-21,-2-3-5,-1 3-1,2 0-30,-5 0-99,-3 0-76,0 0-56</inkml:trace>
  <inkml:trace contextRef="#ctx0" brushRef="#br1" timeOffset="220149.483">12953 15763 100,'0'0'49,"0"0"1,0 0 56,0 0-47,0 0-2,0 0-10,-19 0-6,19 0 8,0 0-8,0 0-3,0 0-24,9-2-12,10-1 40,10-4-8,5 0-16,-2-1-16,0 3-2,-2-2-11,-5 1-78,-2 4-12,-8 1-63,-5 1-28</inkml:trace>
  <inkml:trace contextRef="#ctx0" brushRef="#br1" timeOffset="220330.154">13210 15715 29,'0'0'64,"0"0"50,0 0 11,0 0 21,0 0-6,0 0 15,2 0-56,-2 0-30,0 0-28,0 0-31,4 0-10,-1 0-20,3 1-28,0 14-4,1-1-110,2 9 22,2-1-84,-1 1-122</inkml:trace>
  <inkml:trace contextRef="#ctx0" brushRef="#br1" timeOffset="220471.5681">13310 15928 267,'0'0'152,"0"0"-31,0 0-22,0 0-12,0 0-5,0 0-36,42 47-12,-39-36-28,4-2 3,-4 5-9,0 2-35,-2 0-108,-1 1-70</inkml:trace>
  <inkml:trace contextRef="#ctx0" brushRef="#br1" timeOffset="220651.4569">13420 16184 516,'0'0'61,"0"0"34,0 0 39,0 0-80,0 0-17,0 0-3,26 18-28,-19-11-6,-1 0-11,-6 3-96,0 1-108,0 6-184</inkml:trace>
  <inkml:trace contextRef="#ctx0" brushRef="#br1" timeOffset="220831.6264">13410 16365 459,'0'0'116,"0"0"-5,0 0 48,0 0-58,0 0-4,0 0 24,20 29-23,-18-28-53,-1-1-23,-1 0-9,0 0-5,0 0-8,0 4-6,0-1-96,-12 0-180,-14 6-152</inkml:trace>
  <inkml:trace contextRef="#ctx0" brushRef="#br1" timeOffset="221499.0628">11150 16987 428,'0'0'54,"0"0"-23,0 0 31,0 0-9,0 0 5,0 0 2,62-19-12,-39 17-15,-5-6 0,6 6-16,-2-1-8,8-2-9,6 3-22,12 0-98,10-9-88</inkml:trace>
  <inkml:trace contextRef="#ctx0" brushRef="#br1" timeOffset="221717.2173">12333 16741 243,'0'0'286,"86"-25"-270,-43 15 82,-2 6-25,-4-3-63,-1 4-2,-4-2-8,4-3-5,3-1-5,3-2-36,-3-3-20,0 1 7,1-4 2,5 5-79,1-5-113</inkml:trace>
  <inkml:trace contextRef="#ctx0" brushRef="#br1" timeOffset="221897.556">13296 16500 360,'0'0'161,"0"0"-59,0 0 93,105-45-66,-83 38-46,1 0-22,-7 2-3,-6 2-29,-4 1-15,-3 2-14,-3 0-3,0 0-25,0 0-94,-18 10-61,-5 2-175</inkml:trace>
  <inkml:trace contextRef="#ctx0" brushRef="#br1" timeOffset="223255.1738">11365 16679 279,'0'0'46,"0"0"-24,0 0 63,0 0-37,0 0-10,0 0 9,3 0-4,-10 0-24,-7 0 19,-4 3-19,-9 5 12,-4 6 9,-2 1-20,-11 4 0,-3 5-1,-8-1-12,-5 3-1,-4 4-6,-8 3-8,-2 0 8,-6-3 3,-7 0-3,0-5-6,0-3 6,9-3 22,0-10 18,2 1 1,6-3 21,5-4-11,18-3 0,16 0 32,15 0-16,9 0-48,6 0-6,1 0-13,0 3-5,0 4-20,7 0-34,10 3 23,2-1-76,8-1-76,-5-3-160</inkml:trace>
  <inkml:trace contextRef="#ctx0" brushRef="#br1" timeOffset="224274.4899">9831 17643 285,'0'0'185,"0"0"-139,0 0 8,0 0 7,0 0-19,0 0-1,7 0 38,-7 0-7,0-3-10,0 3 14,0-4-17,-7 1-9,-6 1-49,-7 2 1,-1-3 9,-2 3-8,-4 0 16,-3 0 3,1 0-9,1 0 4,5 6-3,-4 5-11,5 4 8,5-2-2,8 4-6,3-2-3,2 0-3,4-3 2,0-3-9,16-1 9,8-1 2,5-7 4,6 0 4,-3 0-6,2 0-2,-5 0-1,0 0 4,-7 0-1,-2 0-3,-7 0 0,-1 0-6,-5 7 1,1 3-1,-5 3 6,-3-1 3,0 0-1,0-2 4,-15 2 15,-3-3 16,-8 2 4,0-5-15,-3-3-1,3 1-15,2-1-6,0-3-4,5 0-9,11 0-47,5 0-75,3 0-128,6-10-190</inkml:trace>
  <inkml:trace contextRef="#ctx0" brushRef="#br1" timeOffset="224477.412">9971 17650 804,'0'0'251,"0"0"-202,0 0 45,0 0-66,0 0-20,0 0 13,26 40 3,-20-18-24,-3-1 0,-3 2 0,0-3-81,1-6-98,-1-6-185</inkml:trace>
  <inkml:trace contextRef="#ctx0" brushRef="#br1" timeOffset="224642.2091">9879 17475 1053,'0'0'73,"0"0"49,0 0 3,0 0-122,0 0-3,0 0-89,-16-6-52,27 23-20,4-3-180</inkml:trace>
  <inkml:trace contextRef="#ctx0" brushRef="#br1" timeOffset="225429.5143">10107 17596 729,'0'0'80,"0"0"-6,0 0 37,0 0-53,0 0-8,62 74-12,-52-54-5,-1-1-2,-7-2-10,2-2-11,-4 0 7,1-8 4,-1-1-11,2-6 3,-1 0-11,1 0 9,2 0-2,4-8 14,0-10 12,2-5-35,1-3 8,1 2-7,2 4 3,-5 6-4,0 4-3,2 1 3,2 6-2,-7 0 1,4 3 0,-4 0-12,0 3-5,1 11 8,-1 3 10,5 3 0,-5-3 1,0 0-2,1-4 6,2-2-10,-1-10 4,-5 1-9,6-2-2,1 0 7,2-17 5,6-5 6,-3-3-3,-1 0-3,2 3-6,0 1 6,-6 5-3,-1 6 1,-1 6 1,-3 4 1,-1 0-4,-1 0-6,6 0 5,1 6 5,4 5 0,2-2 3,0 2-3,4-6 0,1 3-8,3-7 0,-5 0-70,-3-1-53,1 0-27,-4-2-100,0-16-46,-6-1-7,-4-7 311,-3 2 75,0-1 181,0 9 6,0-1-10,0 9-83,0 5 0,0 0-51,0 3-57,0 0-44,0 4-17,3 15-8,3 11 8,4 2 10,-1 7-8,-2 2 2,1-4-3,1-2-1,-3-4-12,0-5-60,2-6-67,3-6-60,0-9-89,-5-5-85</inkml:trace>
  <inkml:trace contextRef="#ctx0" brushRef="#br1" timeOffset="225669.6905">10842 17537 800,'0'0'79,"0"0"68,0 0-17,0 0-78,0 0-27,29-71-5,-11 60-12,3 5 1,-6 2 2,-1 4 14,-1 0 3,-3 0-8,-4 13-10,-1 4-4,-3 3 16,-2 5-21,0 3 6,-10 1-7,-10-5 0,5-5-53,4-3-81,2-9-95,2-7-173</inkml:trace>
  <inkml:trace contextRef="#ctx0" brushRef="#br1" timeOffset="225909.3384">10998 17355 160,'0'0'901,"0"0"-776,0 0 75,0 0-89,0 0-64,0 0-34,12-12-6,-6 26 1,5 8 21,2 5-7,-7 3-9,4 0-8,-4-4-2,0 1-3,-1-2-2,0-5-80,6-6-83,1-8-125,1-6-162</inkml:trace>
  <inkml:trace contextRef="#ctx0" brushRef="#br1" timeOffset="226254.9574">11192 17442 785,'0'0'127,"0"0"5,0 0 6,0 0-88,0 0-35,0 0 3,49-9-11,-36 9-4,4 0 0,-5 0-1,-3 0-1,1 0 1,-3 0 2,-2-8 2,0-1 2,-2-3 7,-3-1 7,0 1-6,0 5 22,-3 4-6,-11 3 11,-2 0-3,-2 3-28,-3 14 6,2 5 7,5 1-10,8 4-7,6-2-5,0-6-1,3-4-4,14-4 2,2-3-1,5-6-1,2-2-27,6 0-31,1-7-75,-3-8-206</inkml:trace>
  <inkml:trace contextRef="#ctx0" brushRef="#br1" timeOffset="227611.5733">14457 16527 493,'0'0'109,"0"0"-63,0 0 90,0 0-57,0 0-40,0 0-6,3 0 4,-3 0-15,0 0 2,3 0 11,-3 0 18,0 0 21,0 0-12,0 0-25,0 0-11,0 0-10,0 0-15,0 0 0,0 0 2,0 0-2,0 0 4,0 0-4,0 0-1,0 0 3,0 0-3,0 0 0,0 0-42,0-3-100,0 3-189</inkml:trace>
  <inkml:trace contextRef="#ctx0" brushRef="#br1" timeOffset="261877.8709">19896 13196 360,'0'0'234,"0"0"-224,0 0 2,0 0 21,0 0 15,0 0-1,0 0-30,0 0-7,-35-17-5,32 17-4,-6 0-1,3 0 0,-5 0-16,-4 0-24,2 0-1,-4 0-22,4 2-30,0 1-101,4-3-136</inkml:trace>
  <inkml:trace contextRef="#ctx0" brushRef="#br1" timeOffset="262079.6913">19741 13213 254,'0'0'99,"0"0"-67,0 0 17,0 0-8,0 0-27,0 0-14,-27 0-20,14 0-80,-2 4-77</inkml:trace>
  <inkml:trace contextRef="#ctx0" brushRef="#br1" timeOffset="262229.1934">19537 13213 595,'0'0'11,"0"0"-7,0 0 13,0 0 11,0 0 1,0 0-29,-57-12-5,53 12-60,-2 3-93</inkml:trace>
  <inkml:trace contextRef="#ctx0" brushRef="#br1" timeOffset="289735.534">18590 13545 521,'0'0'67,"0"0"-26,0 0 143,0 0-50,0 0-33,0 0-7,0 0-28,1-27-14,-1 27-20,0 0-9,0 0-8,0 0 5,0 0 2,2-1-5,-2 1-4,0 0-8,0 0 4,0 0-1,0 0 9,0-3-4,0 3 1,3 0-7,-3 0-3,1-3-3,1 3 0,-2 0-2,0 0-11,1 0-23,2 7-41,0 9-64,2 8-102,-5 5-46,0 1-320</inkml:trace>
  <inkml:trace contextRef="#ctx0" brushRef="#br1" timeOffset="289943.9773">18627 14021 831,'0'0'106,"0"0"-54,0 0 44,0 0 56,0 0-93,0 0-30,0 9-7,2-6-16,1 3-6,0 1-3,2 6-32,-2 4-82,-1 7-96,-2 2-109</inkml:trace>
  <inkml:trace contextRef="#ctx0" brushRef="#br1" timeOffset="290131.9124">18683 14327 894,'0'0'111,"0"0"-48,0 0 43,0 0-11,0 0-66,0 0-28,16 0-1,-7 0 0,-3 3-65,-2 4-134,-2 0-135,-2 3-292</inkml:trace>
  <inkml:trace contextRef="#ctx0" brushRef="#br1" timeOffset="290267.8244">18683 14327 804,'109'56'182,"-109"-63"-154,-5 0 33,-1-3-50,1 1-11,-2-1-103,-3-6-263</inkml:trace>
  <inkml:trace contextRef="#ctx0" brushRef="#br1" timeOffset="290679.3777">18734 13522 314,'0'0'76,"0"0"-44,0 0 75,0 0-1,0 0-41,0 0-31,-16 0 18,16 0 5,0 0-12,0 0-3,15 0 6,5-8-19,10-1-14,5-2-15,7 5-8,4-5-53,6 3-79,3-3-92,-1-2-78</inkml:trace>
  <inkml:trace contextRef="#ctx0" brushRef="#br1" timeOffset="290846.0874">19270 13372 241,'0'0'155,"0"0"-6,0 0-19,0 0 21,97-50-52,-72 42-18,2-2-16,3 6-3,3-3-18,0 1-26,0 2-18,-5 1-5,2-3-67,-3 5-77,-3-1-110,1-1-106</inkml:trace>
  <inkml:trace contextRef="#ctx0" brushRef="#br1" timeOffset="291009.9798">19919 13208 473,'0'0'198,"0"0"-136,0 0 58,0 0 30,0 0-67,0 0-58,49-29-23,-43 29-2,3 0-47,0 0-97,-1 0-163,0 0-242</inkml:trace>
  <inkml:trace contextRef="#ctx0" brushRef="#br1" timeOffset="291189.4736">20129 13196 529,'0'0'262,"0"0"-141,0 0-16,0 0 16,0 0-52,0 0-49,31 12-7,-19 1-11,-1 6-2,-1 9-43,-4 4-90,-3 4-30,0 3-106,-1 4-58</inkml:trace>
  <inkml:trace contextRef="#ctx0" brushRef="#br1" timeOffset="291348.0612">20253 13578 213,'0'0'219,"0"0"-105,0 0 11,27 76 43,-23-63-57,2 0-26,0 3 3,0-6-1,0 2-19,0-4-29,-1 1-23,-5 2-13,0 2-3,0 4-4,0 3-123,-12 3-240</inkml:trace>
  <inkml:trace contextRef="#ctx0" brushRef="#br1" timeOffset="291519.2156">20331 14001 1027,'0'0'60,"0"0"-4,0 0 30,0 0-42,0 0-44,0 0-14,-69 29-107,24-13-136,-6 4-249</inkml:trace>
  <inkml:trace contextRef="#ctx0" brushRef="#br1" timeOffset="291715.5217">19326 14374 773,'0'0'92,"-92"9"-10,63-1 14,9-3-40,8 2-35,4-2-16,-3 0-5,2-5-4,1 3-56,-1-3-144,1 0-365</inkml:trace>
  <inkml:trace contextRef="#ctx0" brushRef="#br1" timeOffset="291887.973">19078 14459 1120,'0'0'63,"0"0"-57,0 0 0,0 0-6,0 0-137,0 0-184,-23 0-252</inkml:trace>
  <inkml:trace contextRef="#ctx0" brushRef="#br1" timeOffset="293273.5648">18954 13333 302,'0'0'256,"0"0"-176,0 0 39,0 0 20,0 0-56,0 0-27,0 0 7,0 0-5,0-4-8,-2-3-30,-5-3 6,0-5 4,-3-5-15,1-6-13,-1-7 11,3-6-11,2-2 9,4 4-6,1 1 9,0 4 8,0-1-10,0-3-11,0 2 1,0-3-1,0-9 0,0 0-1,0 0 0,4 3 6,0 7-6,1 11 0,-2 6 2,0 7 0,0-1-1,0 2 1,0 1 0,1 0 0,-1 4 3,0 6-4,1-3-2,-4 3-3,0 0-32,0 0-22,0 0-59,-16 0-72,-4 3-204</inkml:trace>
  <inkml:trace contextRef="#ctx0" brushRef="#br1" timeOffset="293889.3206">18879 12123 318,'0'0'191,"0"0"-87,0 0 20,0 0 27,0 0-41,0 0-26,0 0-12,0 0-20,0 0-31,0 0-16,0 0-5,0 0-35,0 0-109,0 0-137,-1 0-442</inkml:trace>
  <inkml:trace contextRef="#ctx0" brushRef="#br1" timeOffset="315009.6662">19135 12371 621,'0'0'267,"0"0"-210,0 0 57,0 0 33,0 0-40,0 0-53,0 0-9,0-8 2,0 8-10,0 0-2,0 0-14,0 9 2,2 11 29,3 5 2,-2-1-12,1 2-14,1-2 3,0-1-18,1-4-10,2-2 6,-2 0-6,-1-4-3,2-6-1,-4-1 1,-2-6 4,1 0-2,-2 0 0,0 0 0,1 0 1,1-13-1,1-1-4,-1-5-11,-2 2 4,0 3-7,0-5-10,0-1 11,0-6 8,0 0-1,0 2 4,-1-2 4,0 9 1,-2 0 1,3 11 2,0-3 7,0 8 5,0-2-3,0 3 1,0 0-6,0 0-4,0 0-3,0 0-1,3 0 2,13 3 1,4 8 1,2 7 3,3 3-4,-1 6 0,0 1 0,0-3-3,1-3-2,-2-8 1,-7-1-3,0-9-4,-3-1 3,-2-3 0,1 0 4,5-10 1,-2-14 5,1-9-3,-2-3 3,-8 0-3,-2 5 1,-1 2 1,0 3 0,0 2 3,-1 8 1,0 3-1,1 6 2,-3 4 3,2 3-1,-1 0-7,-1 0-4,2 0-1,-2 0-1,4 0 0,1 0 4,5 0-1,-2 0 0,-2 0-1,-3 0 2,0 0-2,-2 0 4,1 0-3,-1 0 1,-1 0 2,0 0 0,0 0 3,0 0 2,0 0-1,0 0 3,3 0 3,-3 0-11,0 0 6,0 0-7,0 0 0,0 0-2,0 0 0,0 0 1,0 0 0,0 0-1,0 0 1,0 0-1,0 0-2,0 0 1,0 0 1,0 0 0,0 0 1,0 0-3,3 7 2,3 10-3,3 2 3,-1 8 0,2-1 1,0-1 0,-2-1-1,5 0-3,-2-2 3,-1-5 1,-1-1-1,-2-3 2,0-6-2,-4-2-5,-3-2 4,0-1-22,0-2-20,0 0-30,0 3-71,-3-2-102,-10-1-188</inkml:trace>
  <inkml:trace contextRef="#ctx0" brushRef="#br1" timeOffset="315712.8957">19805 12134 529,'0'0'160,"0"0"-18,0 0 13,0 0 2,0 0-49,0 0-24,0-11-11,0 11-2,0 0-11,0 0-13,0 0-9,0 0 0,0 0-9,3 0-7,5 0 6,4 0-7,0 0 9,0 7-4,-2-3-15,1 5-3,2 2-5,-3 2 3,2 0-2,-1 0 0,-2 3-1,0-4-3,1 0-1,-1 1 1,-1-2 3,1 1-3,-1 1 1,-1-2 1,2-5-2,-6 0 1,1-1 0,0-3-1,1-2 0,-2 0 2,0 3-2,0-3 0,-2 0 2,2 0 4,2 0-6,2 0 5,2-3 13,2-13 1,0-1-4,1-10-5,-1-2 2,2-5 2,-1-8-13,0-1 8,2-3-6,-2-1-2,1 8 4,-4 6 0,-3 13 0,-4 14-3,-2 2-2,0 4-1,0 0-15,0 0-18,0 0-36,0 7-114,-13 3-184,-6 6-439</inkml:trace>
  <inkml:trace contextRef="#ctx0" brushRef="#br1" timeOffset="329491.4493">17405 13684 645,'0'0'44,"0"0"-29,0 0 73,0 0-50,0 0-38,0 0-91,0 0-14,10 0-90</inkml:trace>
  <inkml:trace contextRef="#ctx0" brushRef="#br1" timeOffset="329641.259">17405 13684 340,'7'20'305,"-14"-20"-271,4 0 76,3 0-15,0 0-76,0 0-19,0 0-127,0-3-127</inkml:trace>
  <inkml:trace contextRef="#ctx0" brushRef="#br1" timeOffset="329799.8052">17327 13687 507,'0'0'230,"0"0"-213,0 0 76,0 0-25,0 0-68,0 0-31,-16-41-138,16 32-189</inkml:trace>
  <inkml:trace contextRef="#ctx0" brushRef="#br1" timeOffset="329987.3153">17327 13687 658,'-100'-47'79,"100"47"-79,0 0-3,0 0 3,-4 0-121,-2 0-285</inkml:trace>
  <inkml:trace contextRef="#ctx0" brushRef="#br1" timeOffset="330151.5122">17142 13689 518,'0'0'251,"0"0"-239,0 0 69,0 0-25,0 0-56,0 0-70,-10-16-171,6 13-366</inkml:trace>
  <inkml:trace contextRef="#ctx0" brushRef="#br1" timeOffset="330317.2994">16987 13716 664,'0'0'40,"0"0"0,0 0 49,0 0-89,0 0-20,0 0-133,-18-17-103</inkml:trace>
  <inkml:trace contextRef="#ctx0" brushRef="#br1" timeOffset="330489.664">16987 13716 628,'-104'10'86,"101"-18"-66,-1 8 86,3 0-69,-2 0-37,-3 0-91,0 8-72,-8-1-242</inkml:trace>
  <inkml:trace contextRef="#ctx0" brushRef="#br1" timeOffset="330648.1716">16761 13772 733,'0'0'43,"0"0"-26,0 0 53,0 0-70,0 0-27,0 0-219,-30-24-327</inkml:trace>
  <inkml:trace contextRef="#ctx0" brushRef="#br1" timeOffset="330798.8806">16635 13822 582,'0'0'56,"0"0"-56,0 0 0,0 0-77,0 0-172</inkml:trace>
  <inkml:trace contextRef="#ctx0" brushRef="#br1" timeOffset="330969.1653">16635 13822 671,'-111'36'7,"108"-36"7,-4 0 11,-2 10-25,3 7-51,-8 3-120,4 0-311</inkml:trace>
  <inkml:trace contextRef="#ctx0" brushRef="#br1" timeOffset="331134.143">16455 14105 468,'0'0'209,"0"0"-198,0 0 61,0 0 11,0 0-55,-14 83-7,14-53-21,9 0-2,4 2-86,0-1-117,4 2-280</inkml:trace>
  <inkml:trace contextRef="#ctx0" brushRef="#br1" timeOffset="331291.5995">16654 14625 658,'0'0'41,"0"0"107,0 0-85,0 0-54,0 0-9,88 86-1,-58-67-65,1-3-106,-1-5-124</inkml:trace>
  <inkml:trace contextRef="#ctx0" brushRef="#br1" timeOffset="331441.761">17256 14800 709,'0'0'20,"0"0"-10,0 0 3,81-14-13,-62 14-62,-1 0-132</inkml:trace>
  <inkml:trace contextRef="#ctx0" brushRef="#br1" timeOffset="331614.0145">17743 14691 839,'0'0'3,"0"0"5,0 0-8,0 0-6,0 0-154,0 0-181</inkml:trace>
  <inkml:trace contextRef="#ctx0" brushRef="#br1" timeOffset="331778.9958">17743 14691 816,'70'-63'95,"-70"55"-68,0 3 7,0 1-8,0 1-26,0 3-29,0 0-63,-5 0-239</inkml:trace>
  <inkml:trace contextRef="#ctx0" brushRef="#br1" timeOffset="332333.142">17844 14059 104,'0'0'0</inkml:trace>
  <inkml:trace contextRef="#ctx0" brushRef="#br1" timeOffset="335187.8503">22137 12821 323,'0'0'74,"0"0"-52,0 0 32,0 0 39,0 0-37,0 0-20,0 0 0,6-14 7,-6 14-12,0 0-18,0 0-7,0 0 8,0 0-12,0 0-2,0 0-2,0 0-5,0 0-57,0 0-70,0 0-145</inkml:trace>
  <inkml:trace contextRef="#ctx0" brushRef="#br1" timeOffset="335367.3064">22137 12821 433,'-30'16'234,"28"-23"-198,2 5 22,0 1 46,0 1-41,0 0-49,0 0-14,0 0-60,0 0-127,0 0-131</inkml:trace>
  <inkml:trace contextRef="#ctx0" brushRef="#br1" timeOffset="335525.1094">22025 12867 752,'0'0'43,"0"0"-2,0 0 70,0 0-52,0 0-59,0 0-17,-21-23-110,11 17-262</inkml:trace>
  <inkml:trace contextRef="#ctx0" brushRef="#br1" timeOffset="335683.1481">21871 12834 725,'0'0'0,"0"0"-35,0 0-25,0 0-107</inkml:trace>
  <inkml:trace contextRef="#ctx0" brushRef="#br1" timeOffset="335855.0467">21871 12834 779,'-37'7'15,"37"-11"-14,0-3-2,0 7-30,0 0-137,0-3-204</inkml:trace>
  <inkml:trace contextRef="#ctx0" brushRef="#br1" timeOffset="336034.8819">21836 12847 789,'0'0'16,"0"0"12,0 0 80,0 0-56,0 0-52,0 0-36,-7-19-85,3 19-105,-2 0-108</inkml:trace>
  <inkml:trace contextRef="#ctx0" brushRef="#br1" timeOffset="336739.1753">21722 12867 203,'0'0'61,"0"0"-6,0 0 35,0 0-10,0 0-25,0 0-7,5 0 6,-4-1-12,-1-1-4,0 2-6,0 0-2,0 0-8,0 0-18,0 0-2,0 0-1,0 0-1,0 0-48,0 0-12,0 0-49,0-3-174</inkml:trace>
  <inkml:trace contextRef="#ctx0" brushRef="#br1" timeOffset="336890.28">21722 12867 245</inkml:trace>
  <inkml:trace contextRef="#ctx0" brushRef="#br1" timeOffset="337023.591">21722 12867 245,'-42'-1'348,"41"1"-339,-1 0 5,1 0 41,-3 0-26,-1 0-29,-4 0-12,-5 8-42,-2 1-48,-6 1-267</inkml:trace>
  <inkml:trace contextRef="#ctx0" brushRef="#br1" timeOffset="337166.8471">21357 13000 870,'0'0'27,"0"0"-23,0 0 56,0 0 34,0 0-85,0 0-9,-21-24-32,16 24-94,-2 13-115,-4-2-122</inkml:trace>
  <inkml:trace contextRef="#ctx0" brushRef="#br1" timeOffset="337339.1366">21240 13068 732,'-7'0'96,"2"0"-89,1-3 30,4 0 33,0 3-70,-2 0-9,1 0-65,-5 0-139,0 0-171</inkml:trace>
  <inkml:trace contextRef="#ctx0" brushRef="#br1" timeOffset="337506.2621">21142 13112 544,'0'0'70,"0"0"-42,0 0 72,0 0 31,0 0-104,0 0-25,-29 0-2,27 0-47,-4 6-128,-8-3-173</inkml:trace>
  <inkml:trace contextRef="#ctx0" brushRef="#br1" timeOffset="337669.9784">20982 13243 638,'0'0'15,"0"0"-9,0 0 37,0 0 0,0 0-43,0 0-52,-30 44-72,27-29-270</inkml:trace>
  <inkml:trace contextRef="#ctx0" brushRef="#br1" timeOffset="337835.3431">20942 13640 433,'0'0'69,"0"0"-51,0 0-2,0 0 7,0 0-17,0 0-6,23 78-9,-13-61-38,3 0-129</inkml:trace>
  <inkml:trace contextRef="#ctx0" brushRef="#br1" timeOffset="337993.0727">21121 13864 602,'0'0'56,"0"0"-47,0 0 26,0 0-21,0 0-14,85 10-24,-61-10-69,3 0-151</inkml:trace>
  <inkml:trace contextRef="#ctx0" brushRef="#br1" timeOffset="338135.3368">21578 13816 662,'0'0'57,"0"0"-38,0 0 59,0 0-47,0 0-31,0 0-109,94-8-97</inkml:trace>
  <inkml:trace contextRef="#ctx0" brushRef="#br1" timeOffset="338298.8687">21903 13772 942,'0'0'44,"0"0"-6,0 0 6,0 0-42,0 0-2,0 0-103,77-34-126,-65 34-178</inkml:trace>
  <inkml:trace contextRef="#ctx0" brushRef="#br1" timeOffset="338474.516">22140 13738 546,'0'0'227,"0"0"-161,0 0 0,0 0 11,0 0-47,0 0-30,57-25 0,-44 21-51,-1 1-60,0-4-60,-2 4-12,2 0-226</inkml:trace>
  <inkml:trace contextRef="#ctx0" brushRef="#br1" timeOffset="338622.8384">22307 13693 429,'0'0'139,"0"0"22,0 0-31,0 0-56,0 0-24,0 0-5,81-14-18,-61 8-18,-3 3-9,-1 0-36,-4-1-73,0 0-72,0 2 16,5-2-161</inkml:trace>
  <inkml:trace contextRef="#ctx0" brushRef="#br1" timeOffset="338764.055">22614 13623 281,'0'0'267,"0"0"-228,0 0 16,0 0 51,0 0-61,0 0-45,14-9-15,-14 9-90,0-2-270</inkml:trace>
  <inkml:trace contextRef="#ctx0" brushRef="#br1" timeOffset="344989.706">21740 12880 134,'0'0'145,"0"0"-98,0 0-1,0 0 51,0 0-8,0 0-43,0 0 53,0 0-5,0-13-8,0 13-16,0-1-19,0 1-20,0 0-14,0 0-10,0 0 2,0 0 4,0 0 3,0 0 6,0 0 5,0-2-3,0-1-3,0-1-13,1-6-3,2 4 6,0-1-6,4-3 2,-1-3-4,4 3-3,-1-1-2,0-2 1,-2 4 1,1-4-7,-2 1 6,0-2-3,0-3 3,1 1-2,-1-1-3,3-3-2,2 0-3,-1 3 5,-1 0 3,-3 2-4,-3 1 4,0 2 2,1-5-5,1 3-4,1-3 5,0 1 2,4-3 1,-1 2 2,-2 0 0,1 4 0,-2 0 3,0 0-3,-2 0 1,1 3 3,-2 3-2,-1-3 3,0 3 4,1-3 1,-1 3-2,1-1-1,-3 4 2,0 1 7,4 3 1,-2 0 4,-2 0-6,1 0-9,-1 0-2,0 0-4,0 0 0,0 0-7,0 0-24,0 0-52,0-4-88,-10-5-208</inkml:trace>
  <inkml:trace contextRef="#ctx0" brushRef="#br1" timeOffset="345387.6286">22034 11850 403,'0'0'330,"0"0"-244,0 0 12,0 0 61,0 0-39,0 0-54,0-29-28,0 29 1,0 0-15,0 0-9,0 0 1,0 0-9,0 2-4,2 18 0,-2 3 15,0 4-2,0-1 5,0 5-2,0-6-7,0-2-5,0 1-2,-2-7-2,-2-2-3,2-5-2,0-6-57,1-1-72,1-3-96,0 0-33,0-16-156</inkml:trace>
  <inkml:trace contextRef="#ctx0" brushRef="#br1" timeOffset="345881.9345">22082 11843 610,'0'0'140,"0"0"-37,0 0 24,0 0 31,0 0-57,0 0-43,0-4-7,0 4-19,0 0-22,0 0-3,3 7 9,1 7 15,2 2-14,3-3-10,0 3-3,3-2 0,0 0-4,-3-3 0,0-3 2,-5-4 1,2-1-2,-1-3-1,1 0 1,7-3 3,3-14-4,4-6-1,-2-4 1,-2-2-1,-1-5-1,-2 9 2,-3 1 1,2 8-1,-3 2 0,-1 4 3,-2 0 4,-1 4 6,2 0-9,-3 1 0,-2 5 10,0 0-4,-1 0-10,4 0 0,4 17 0,1 7 4,-1 2 5,-2 1-4,0 2 7,-2 1-10,-2-4-1,-1 4 0,-2-2-1,0-3-28,-2-1-59,-9-5-90,1-3-114,4-6-144</inkml:trace>
  <inkml:trace contextRef="#ctx0" brushRef="#br1" timeOffset="346078.0153">22513 11936 740,'0'0'200,"0"0"-72,0 0 33,0 0 4,0 0-77,0 0-54,5-23-20,-5 23-14,0 0-13,0 0-63,0-4-98,-5-2-183</inkml:trace>
  <inkml:trace contextRef="#ctx0" brushRef="#br1" timeOffset="346557.4269">22614 11612 708,'0'0'102,"0"0"-22,0 0 71,0 0 7,0 0-82,0 0-35,40-33 2,-38 33-15,1 0-15,4 0-2,3 6 17,-3 4-7,-1-4-5,1 11-4,-2 0 4,-2 2-6,-2 6 2,2 4-7,-3-2 2,3 1-4,0-6-2,2-3 2,-1-6-3,1-4 1,-1 1-1,-1-6 1,3-1-2,-3-3 4,1 0 1,7 0 8,4-20 34,3-3-26,4-13 2,-1-5-2,2-1 9,-1 0-10,-2 4-14,-3 9 13,-2 5-12,-7 6-1,1 2-5,-4 5-1,-2 8-39,-1 3-63,-2 0-71,0 10-157,-5 19-165</inkml:trace>
  <inkml:trace contextRef="#ctx0" brushRef="#br1" timeOffset="347223.1273">22080 12028 319,'0'0'118,"0"0"-26,0 0 10,0 0 9,0 0-31,0 0-6,0 0-4,0 0-2,0 0 11,0 0-4,0 0-1,0 0-29,0 0-11,0 0-10,-1 0-11,-4 6-11,-1 5 8,-1 9 12,1 0 0,0-1-3,0 0-5,3-1-4,-1 1-8,4-6 0,0 1-2,0-3 0,0 1-30,0-4-126,0-5-238</inkml:trace>
  <inkml:trace contextRef="#ctx0" brushRef="#br1" timeOffset="357773.4823">24320 11836 149,'0'0'23,"0"0"-1,0 0 71,0 0-20,0 0-9,0 0 7,0 0-41,6-42 14,-6 35 19,0 0 2,0 4-8,0-3-19,0 3-10,2-4 0,-1 3-7,1-2-11,-2 2-1,1 0-1,-1-2 16,2 3-7,-1-4 6,-1 5-2,2-2 4,-2 1-18,2-5 6,-1 3 11,1-2-17,-2-3 23,1 1-8,-1 1 5,0 2 1,0 2 3,0-2-12,2 5 5,-2-5-2,0 0 1,0-1 9,0 1-29,0-5 7,0 2 5,0-2 2,0 2-12,0-5-2,0 4 11,0 0-3,0 1-2,0-1 1,0 0 4,0-2-9,0 1 0,0 1 3,0 0 0,0 0 2,0 4-2,0 3-5,0-1 4,4 0-2,-4 4-2,0 0 2,0 0 1,0 0 3,0-2-1,0 1 3,0-5 0,0 3-3,0-5-6,0 6 1,0-2-1,0 4-1,0-3 0,0 3-1,0 0-7,0 0 2,0 0-20,0 0-20,0 0-21,0 3-60,-6 11 10,-3-2-97,4-1-178</inkml:trace>
  <inkml:trace contextRef="#ctx0" brushRef="#br1" timeOffset="383696.832">14235 16966 342,'0'0'85,"0"0"-59,0 0 35,0 0-3,0 0-36,0 0-6,0 0 8,0 0 0,0 0 12,0 0 10,0-5 19,0 5-1,0 0-15,0 0-11,0 0-11,0 0-7,0 0-2,0 0-11,0 0-4,0 0-2,0 0 0,0 0 1,0 0-2,0 0 4,0 0 2,0 0 3,0 0 3,0 0 0,0 0 6,0 0 4,0 0-3,0 0-2,0 0-1,0 0-5,0 0-4,0 0-2,0 0-2,0-3 0,0 3-2,0 0 3,0 0 5,0 0 3,0 0 0,0 0-1,0 0 0,0 0-8,0 0 0,0 0-3,0 0 0,0 0 1,0 0-1,0 0 1,0 0-1,0 0 0,0 0 1,0 0-1,0 0 0,0 0 0,0 0-1,0 0 1,0 0 0,0 0-1,0 0 1,0 0-1,0 0 1,0 0 0,0 0-4,0 5-4,0 7 8,4 5 3,-1-3-2,1 2 2,1 1-2,-2-4-1,-1 0 0,3 1 0,-3-4 1,-1-5 0,1-1-1,-2-1 0,6 0-1,-6-3 0,0 2-12,3-2-38,0 2-50,3-2-49,-6 0-167</inkml:trace>
  <inkml:trace contextRef="#ctx0" brushRef="#br1" timeOffset="384163.2123">14306 16946 118,'0'0'428,"0"0"-404,0 0 17,0 0 74,0 0-28,0 0-30,0-22 6,3 22 6,-3 0-25,0 0-3,0 0-13,4 0-18,6 3-8,3 6 5,0 5 5,4 3-2,-2 2-9,-2-6 8,-1 3-9,3-2 1,-6-7-1,1 0 3,-2-5-2,1-2 1,0 0 3,-2-3 10,3-17 37,1-7-9,-3-2-14,2-1-5,-7 7 0,-3 7-6,0 2 4,0 8 2,0-2-15,0 5-8,0-2-2,0 4-28,0 1-87,0 0-75,4 0-171</inkml:trace>
  <inkml:trace contextRef="#ctx0" brushRef="#br1" timeOffset="384591.6657">14637 16852 669,'0'0'104,"0"0"-40,0 0 95,0 0-68,0 0-53,0 0-20,0-3-5,0 3-13,1 11 1,3 6 6,-1 3 3,0-4-1,0 0-6,3 1-2,1-5-1,0-2 0,0-1 5,2-3-5,-6-3 0,4-3 3,-1 0-2,-1-6 14,3-11 26,2-7-1,-3-2-15,-4-6-8,-1 0-3,-2 3 8,0 7-11,0 5-1,0 7 5,0 7-11,0 0-4,0 3-2,0 0-20,0 0-47,0 0-71,0 0-98,0 9-95</inkml:trace>
  <inkml:trace contextRef="#ctx0" brushRef="#br1" timeOffset="384861.6443">14843 16741 443,'0'0'425,"0"0"-364,0 0 4,0 0 55,0 0-66,0 0-53,12 3-1,-5 16 8,-1 9 4,2-4-6,-8 1-5,0 1 0,0-4 0,0-2-2,0-1-24,0 0-40,0-7-45,0-2-37,0-8-92,0-2-213</inkml:trace>
  <inkml:trace contextRef="#ctx0" brushRef="#br1" timeOffset="385063.4004">14956 16729 892,'0'0'101,"0"0"6,0 0 67,0 0-80,0 0-81,0 0-13,11 16 0,-2 13 13,0 2-9,-3 1-4,-3 2-2,-3 2-30,0 1-74,0-4-79,-6-1-100,-3-8-316</inkml:trace>
  <inkml:trace contextRef="#ctx0" brushRef="#br1" timeOffset="385663.3922">14008 16950 424,'0'0'120,"0"0"-94,0 0 8,0 0 24,0 0-32,0 0-14,-3 0-8,3 3 0,0 17-1,0 9 40,0 11-5,0 9-17,3 5-7,1-1-7,4-7-5,-2-3-2,1-7-2,1-7-39,-5-7-83,0-10-116</inkml:trace>
  <inkml:trace contextRef="#ctx0" brushRef="#br1" timeOffset="386421.0201">13926 16936 357,'0'0'95,"0"0"-69,0 0 21,0 0-10,0 0-17,82-39-12,-30 25-2,3-3-2,16-2-3,9-4-2,10 0-5,6 1-3,-4-6 3,-6 6-13,-8-3 5,-5 3-18,-12-1-4,-8 1 26,-4 0-4,-7 2 14,-4 4 1,5 1 27,2 0 23,10 3 3,4 2 55,-5 0-84,-6 4-22,-11 3-3,-7-1 0,-8 4-1,-2 0 0,-7 0 1,-3 0 0,-2 0 0,0 7 1,-5 2 1,1 8-2,-1 2 19,-2 8 3,-1 2 0,0 4-3,0 4-10,0-4-1,0 0-4,0-2 0,0-2-4,0-5 0,0 1 1,0-5-1,2-3 1,4-3-1,0-3 0,0-1 1,2-3 0,-2-4-1,1 2-1,-4-5 1,-3 2 0,0-1 0,0 2 0,0 5 0,-16 0 6,-12 6-3,-16 3-3,-20 8 3,-25 5-1,-27 2-1,-21 7 11,-15 0 5,-11 3 28,8 0-19,12-5-5,19 3-21,20-8-19,13-1-26,12-4-94,17-6-24,18-6-55</inkml:trace>
  <inkml:trace contextRef="#ctx0" brushRef="#br1" timeOffset="409466.3266">24622 12335 287,'0'0'87,"0"0"-12,0 0 8,0 0-35,0 0-25,0 0-12,0 0 9,0 0 15,0 0 18,-51-46 16,50 43-17,-1-1 3,1 1-14,-1 3 11,0-3 1,2 3-4,0 0-10,0 0-9,0 0-10,0 0-10,0 0-10,0 0-2,-10 0-74,-8 0-169</inkml:trace>
  <inkml:trace contextRef="#ctx0" brushRef="#br1" timeOffset="417237.4209">16512 9455 45,'0'0'49,"0"0"-30,0 0-19,0 0 3,0 0 4,0 0-7,0 0-66</inkml:trace>
  <inkml:trace contextRef="#ctx0" brushRef="#br1" timeOffset="522400.9268">17775 13662 541,'0'0'46,"0"0"-44,0 0 53,0 0 47,0 0-59,0 0 6,0 0-7,-10-19 32,10 19-27,-2-6-18,1 3 29,-3-2-19,2 0 5,-2 1-18,1-4 5,-2-1-16,1-4-6,-2 1-1,-2-1-1,4 2-3,-2 5 12,0-1-7,0 0-2,-1 1 1,-2 0-3,1-2 6,-3 2-9,-3-4 0,2 3 1,-2 0-2,2 0 0,-1-1 5,2-2-5,1 1 0,-5-2 2,5 5 0,-7-5-3,4 7-2,-3-5 0,-3 2 2,0 4 0,-3-4 0,1 1 0,2-1 3,-2 0-3,4 1 1,-1-2-1,2 3 3,0 1-3,-1-2 1,1 2-1,1-2 0,-6 2 0,2-1-1,-5 3 1,0-1-2,-3 3 2,2 0 0,-5 0 0,4 0 0,3 0 0,0 0 0,1 0 0,1 0 1,3 0 0,-1 0-1,-5 0 0,2 0 2,-4 5-2,0-3 0,-2 1 0,0 4-1,3 0 2,1-4-1,4 3 1,1-3 1,1 5-2,2-2 1,-2-3-3,1 5-1,-1 1 3,3-2 1,-1-1 1,-1 5-2,0-2 0,1 2-1,-4-2 1,4 4 0,1 1-2,-2-2 2,5 4 0,-2 1 0,-3 3 2,-5 0 0,1 1 3,3-3 2,2-2-2,4 1-1,-2 3 2,-2 7 1,-2-1 3,3 4 0,2-4 5,1 7 5,4-2-14,-1 4 6,2 2-5,-1 2 2,4 1-1,1-1-7,0 5 3,3-1 3,0 3-4,6 4 3,6-1-2,4 0-1,4 1 1,-4-7 2,8-4-6,-5 2 1,7-4 2,0-3 0,4-3-3,5 2 1,-1-3-1,2-1 0,4 1 0,-1 0 1,0-4 0,4-3-1,5-2 0,1-1-1,4-1 0,0 1-2,2-4 3,-3-3 2,5-5 0,-2-3-4,4-5 2,3 0 0,2 0-3,-8-9 2,2-1 1,-2-6 1,-2 2-1,-1-3 3,-1 0-2,-4-2 0,-2-1-2,-5-6 0,-2-1 1,-5-10 0,3-2 0,-1-7 0,0-6 4,-4-1-4,-3 3 0,-10 5 0,-11 1 6,-8 1-3,-7 4 5,-16-5 5,-4 5 3,-4-1-7,-1 1-2,2 5-4,4 1-2,5 1-2,2 3-10,7 1-55,-1 6-57,7 8-124,0 0-259</inkml:trace>
  <inkml:trace contextRef="#ctx0" brushRef="#br1" timeOffset="524493.7461">23705 13531 45,'0'0'86,"0"0"-44,0 0-8,0 0-3,0 0 14,0 0-16,0 0 19,-12 3 2,12-3 2,0 0-18,0 0 1,0 0-3,0 0 2,0 0-10,0 0-8,0 0 3,0 0-1,0 0 9,0 0 2,0 0 4,-2 0-3,2 0-9,-1 0-1,1 0 2,0 0 1,0 0-1,0 0 4,0 0-2,0 0-4,0 0 2,0 0-5,0 0-1,0 0 0,0 0-1,0 0 4,0 0 0,0 0-19,3 0-1,9 0 1,6 0 6,8 0-3,2 0 0,4 0 2,1-3-3,3 0-2,-1 0 2,1 3-3,-2 0 2,-4-3 1,-6-1-2,-1 3 0,-3-2-1,-3 0 2,1 0 0,0-4-1,0 3-2,-1-2 2,-2 4 1,2-3 0,-2 2-2,1-1 1,1-1-1,6-3 1,6 3 0,0 1 1,3-1-2,-5 0 2,-4 2-2,-3-1 2,-2 1-1,-3 1 0,1 2 0,-1-3 0,1 1 0,-2 2 1,1-3-1,-5 3 1,2-3-1,-3 3 0,2-3 0,-1 2 2,-1-1-2,-2 2 0,-2-3 4,1 3-3,0-4 1,1 3 3,2-2 0,-4 3-4,2-3 2,-4 3-3,0 0 1,0 0 1,0 0-2,-1 0-1,-2 0 1,0 0-7,0 0-61,0 0-91,-16-3-185</inkml:trace>
  <inkml:trace contextRef="#ctx0" brushRef="#br1" timeOffset="548224.8763">24777 12408 481,'0'0'54,"0"0"0,0 0 41,0 0 19,0 0-41,-2-73-8,-12 54-10,-3-1-3,-4 3-19,-5 3 16,0-1-23,-2 2-4,0 3-9,-1 4 7,-4-2-4,-6 1 0,-6-1-4,-8 0-5,-4 5 2,-1 0 4,-1 3 3,-1-4-2,-3 4-11,-6 0 7,-2 0-6,1 0 1,1 4-2,2 2-2,0 5 0,1-2 1,2 4 1,3 1-2,6 1 4,9 9 5,0 2-1,0 7 3,-1 4-6,-1 5 2,4 8 2,6 7 0,8 2-2,7 0-2,1 3-1,8-3-2,3 2-1,5 1 0,6 2-1,0-2 5,11-3-6,4-2 1,5-3 1,4 1-2,3-2 1,6-1-1,4-2 0,5-4-7,6-6-4,0-4 10,0-6-2,0-3 3,0-8-4,4-2 5,5-4-2,1-7 1,3-3 0,4-3-6,5 0 18,6-2-7,1-8-5,-2-4-1,-7 1-20,-5-3 6,-2-1 11,2-3 4,4 0-3,8-3 9,1-4-6,6-7 4,3-7-4,1-5 0,-2-7 1,-1-7 1,-4-6-1,-12 3 5,-16 1-5,-23 3 4,-26 1 24,-4 3-10,-33 2-8,-7 4-9,3 10 3,6 1-5,11 12-1,6 3-15,4 10-103,1 9-136,2 4-445</inkml:trace>
  <inkml:trace contextRef="#ctx0" brushRef="#br1" timeOffset="552499.1869">24070 12078 84,'0'0'45,"0"0"-32,0 0 27,0 0 39,0 0-9,0 0-5,-7 9 11,5-9-13,2 0 9,0 0 1,0 0 10,0 0-15,0 0 1,0 0 2,0 0-8,0 0 12,0 0-2,0 0-18,0 0-4,0-5-17,0-5-19,0-4-1,0 0-2,3-5 5,0-5-3,-1-1-2,-2-1-4,0-2-2,0 2 3,0-1-6,0-3 7,-9-2-8,-7-4-2,-6 0-2,-3-3 2,1-2 4,0 1-4,3-3 3,-1 1-3,-3-2 0,-3-3-3,-3 5-3,-1 3 3,0 2 3,5 3 2,8-1 0,0-2 1,2-2 3,2 2-6,-1-2 0,-1-1-2,-3 1 3,-3-1-1,1 3 0,-1 2 2,0 6-2,-2 0 2,0 0-1,-9 0-1,-2 3-1,-6-4-1,-5 0 2,-4 0 0,-3 1 1,-2-1-1,-2 1 1,-2 2 0,-3-3-1,2 3 2,4 5-2,8 3 1,3 2 0,-2 2 3,2 0-4,-6-5-2,4 3 2,2 0 0,-2 1 0,-9-1-2,-10 1-1,-4 1 2,-2 1 1,10 0 0,5 4 3,8 6-2,0-2-1,3 3 0,-6-4 0,1 5-1,1 0 2,-1 2 0,0 0 0,1 0-1,-6 0 0,-3 0 0,1 4 0,-1 4-2,5-3 2,6 1-1,4-1 3,3-2-3,-4 0 1,-7 3-1,1-2-1,-3 0 2,-3 1 0,3-1 1,-3-1 0,-2 1-1,-5 3 0,-4-1-1,-1-1-2,6 2 3,4 0-2,2 3 5,0 0-3,-2-3 1,-4 2-1,-3 2-2,3-2-2,-3 7 1,1-2-1,-4 3 4,0 3 0,-1-3-2,-1 3 2,4-5 1,6 2 3,5 0-4,5 0 1,-2-1-1,8 1 0,2 0 0,-1 2 0,3 0 2,1-2-2,3 3 1,3-3-1,-1 2 1,1-2 0,-7 6-2,3-4 0,-3 4 0,1-3 1,0 4-2,2 1 0,3-2 4,-2 2-6,1 4 7,-2 0-6,0-1 3,0 0 0,1-1 0,-4 3 0,-4-1 0,1 0 5,-1 2-4,3-4 0,4 2-1,3-2 0,0 0 0,8-2 0,-1-1 0,5 2 0,2 4 1,3 1-1,-4-2 1,2 6 0,-7-4 1,0 2-1,-4-1 1,5-8-2,5 2 0,1-6 1,4 4-1,-1-5 2,-1 4-1,0-4 0,-2 5-1,-2 3 0,0 1 0,-2 3 0,-2-1 0,1 6 0,1-5-1,3 1 1,-1 0 1,6-2-1,-3 1 0,1 1-3,-1-2 3,-1 3 1,-4-2 0,-2-2-1,2 1 2,5-5-2,3-2 1,0 4 1,4-4-2,-3 5 0,2-3 0,3-2 0,0 1-2,2-2 2,-2 1 1,2-7-1,3 5 0,0-5 3,-1 1-2,4 0-1,-5 1 1,2-1-1,2-2 1,1 2 1,0 0-2,-2 4 0,0-1 1,-4 9-1,-5 1 1,-2-2 0,1 3 5,-2-3-5,7-3-1,0 0 0,2-3 1,1-2-1,-1 2 0,3 3 0,-2-3 0,1 2 1,2-5 0,1 1 0,0-4-1,0-2 0,0 2 1,-1-7 2,1-1 1,3-5-3,0 0 0,0-3-1,0 0 1,0 0-1,0 0-1,0 0 0,0 0 1,0 0-1,0 0-2,0 0-14,0 0-18,0 0-52,0 0-85,0 0-83,10-3-155,1-11-82</inkml:trace>
  <inkml:trace contextRef="#ctx0" brushRef="#br1" timeOffset="553240.8015">16960 12867 366,'0'0'183,"0"0"-142,0 0 22,0 0 39,0 0-14,0 0-35,11-26-4,-8 26-1,3-3-2,1 2 9,5-2 34,-8 3-33,-1 0-18,-2 0-14,-1 0 4,0 0-3,3 0-8,2 0-6,1 0 11,1 13 13,0-2-21,3 7 8,-4-1-3,-2 6-1,3 0-3,-2 4-3,-1 4-3,1-2 4,-1-2-7,3 1 3,0-8-2,-1 0-3,0-3-2,0-4 5,-1-2-4,1-2 1,-3-1 1,0-3 1,-1-1 2,-1-4-4,-1 0 3,4 0 2,-4 0 5,0 0 11,0 0 9,3 0-8,-3 0-8,4 0-6,9-1-5,7-18-3,10-1 7,3-3-9,0-3-1,-2 2-1,4-3-6,3 2-63,1 2-123,-14-5-231</inkml:trace>
  <inkml:trace contextRef="#ctx0" brushRef="#br1" timeOffset="561534.5906">17209 14967 299,'0'0'160,"0"0"-139,0 0 78,0 0 43,0 0-24,0 0-8,0 0-19,0 0 1,14-46-12,-14 46-25,0 0-2,0 0-5,0 1-6,0 10-6,0 6-12,-3 10 7,-10 7 30,0 9-25,-4 6-3,1 10 1,-2 2-7,6 4-5,0-4-3,6-3 3,2-4-6,-1-6-6,2-7 0,-1-5-1,4-10-2,-3-6 0,3-4-1,0-6-2,0-6-2,0-4 0,0 0 1,0 0 6,-4 0 3,4-3-3,-3-8-9,-5 0-13,2 2-29,-3 4-57,-1-3-113,1 1-245</inkml:trace>
  <inkml:trace contextRef="#ctx0" brushRef="#br1" timeOffset="562891.6237">16908 16027 238,'0'0'138,"0"0"-40,0 0 74,0 0-20,0 0-53,0 0-2,-23-18-7,23 14 6,0 1-21,0-4-9,0-5-9,11-2-33,17-6-8,9-1-1,9 1 3,4 3-5,2 5 3,-5 10 2,-3 2-6,-7 9-12,-7 18-2,-9 12 0,-9 9 2,-12-2 2,0 2-1,-5-8 3,-12-4-3,-3-7-1,2-8 4,0-1-3,-1-11 7,1 1-7,-6-6 6,-1-1-4,-2-3 0,-2 0-2,0 0-1,-1-3-1,1-4 1,3 1 0,1 6 0,3 0-10,5 4 7,1 5-4,6-3 2,9 1 3,1-4-4,1-3-9,21 0 6,10-6 9,4-13 6,5-12 12,-3-2 10,-9-5-2,-6 4-2,-14-3 2,-3 4-15,-5 10-4,-1 3-7,0 10-9,0 3-35,4 2-55,15 0-168,3 2-242</inkml:trace>
  <inkml:trace contextRef="#ctx0" brushRef="#br1" timeOffset="563274.8702">17464 15962 719,'0'0'186,"0"0"-133,0 0 54,0 0-36,0 0-25,0 0 8,64 4-28,-40-4-9,-5 0-6,-1-8-4,1-5-3,-8-2 2,-2-2-2,-6 0 0,-3 0 7,0-1-5,-3 1 8,-12 6 10,-6 5-3,-3 6 9,-4 0-13,0 3 6,3 14 2,5 2-10,1 3 7,11 1-11,3-1-3,5 0 0,0 1-7,0-6-1,13 0 0,8-4-2,8-7-20,4-6-40,4 0-61,3-4-131,-2-16-117,-12-4-143</inkml:trace>
  <inkml:trace contextRef="#ctx0" brushRef="#br1" timeOffset="563701.6146">17705 15850 492,'0'0'164,"0"0"25,0 0-1,0 0-77,0 0-49,0 0-2,72-53-23,-47 60-18,1 12 8,-5 5 4,-2 3-14,-7 2-7,-6-4-4,-6-1-2,0-1-1,-10-3 0,-9-3 5,5-12-3,5 0 6,3-5-5,2-7 14,4-13-12,6-6-8,18-1-5,8 4-24,4 0-29,6-3-15,-1 6-29,-2 0-37,-6 3 54,-10 8 17,-7-5 64,-6 1 4,-1 4 28,-3-1 51,-2 0 29,0 3 16,-2 2 2,-2 4-28,0 1-28,0 0-44,0 13-26,5 9 10,-5 5 13,0 3-20,0-4-3,0 2-14,0-1-65,0-5-70,0-10-151,3-9-259</inkml:trace>
  <inkml:trace contextRef="#ctx0" brushRef="#br1" timeOffset="563854.4082">18065 15571 1009,'0'0'91,"0"0"152,0 0-109,0 0-91,0 0-43,0 0-22,-7-28-106,29 51-86,5-6-238</inkml:trace>
  <inkml:trace contextRef="#ctx0" brushRef="#br1" timeOffset="564129.2884">18274 15674 792,'0'0'86,"0"0"18,0 0 77,0 0-85,0 0-21,40 80-22,-34-57-16,1-3-16,4-4 2,-7-6 0,2-6-11,-2-1 12,1-3 6,7 0 12,1-20 21,1-7-21,5-2-23,-5-1-8,-2 4-8,-5 7-3,-3 8-6,4 5-51,1 2-96,4-2-111,7-1-262</inkml:trace>
  <inkml:trace contextRef="#ctx0" brushRef="#br1" timeOffset="564459.5292">18715 15608 679,'0'0'220,"0"0"-177,0 0 101,0 0-34,0 0-12,0 0-49,42 34-26,-25-31-14,5-3-6,-7 0-3,-2-3-1,0-14 1,-3-3 2,-10-6 2,0 3 3,0 3 1,-11 7 23,-10 12-3,-4 1-7,-2 0-3,0 20-3,3 0 9,5 8-12,7 0-5,4-1-7,8-3-2,0-2-8,10-5-27,18-4-30,7-10-36,9-3-109,7 0-67,4-12-119</inkml:trace>
  <inkml:trace contextRef="#ctx0" brushRef="#br1" timeOffset="564834.7544">19230 15494 420,'0'0'186,"0"0"77,0 0-110,0 0-60,0 0 11,-88-24-33,59 41-24,4 5-19,4 2-9,6-1-10,8 0-8,7-4-1,0 1 0,10-9-34,13 0-56,4-6-3,7-5-28,-1 0-29,-4-3-54,-5-16 26,-7-6 114,-7-7 64,-6-12 38,-4-5 99,0-13 16,0-2 0,0 5 71,0 9-15,0 21-55,0 12-64,0 12 8,0 5-40,0 5-53,-3 26-5,2 15 0,-1 12 5,2 9-4,0 0-1,-5-2-28,-1 4-108,-7-2-118,1-13-252</inkml:trace>
  <inkml:trace contextRef="#ctx0" brushRef="#br1" timeOffset="569938.3453">24221 13614 529,'0'0'80,"0"0"-66,0 0 21,0 0 48,0 0 28,0 0-17,0 0-53,-2 0-6,2 0 27,0 0-6,0 0-6,0 0-10,0 0-7,0 0 0,0 0 8,0 0 1,0 0-10,0 0 1,0 0-1,0 0 2,0 0-1,0 0-16,-1 0-9,-2 0-7,3 0-1,-8 0-72,-8 0-144,-8-7-428</inkml:trace>
  <inkml:trace contextRef="#ctx0" brushRef="#br1" timeOffset="577403.43">23998 13738 507,'0'0'55,"0"0"-47,0 0 72,0 0 57,0 0-73,0 0-14,0 0 6,0 0-11,2 0-16,-2 0 5,0 0 22,0 0-6,0 0-7,0 0-1,0 0-6,0 0 4,0 0-9,0 0-4,0 0-11,0 0-1,0 0-2,0 0-1,0 0-2,0 0 4,0 0 2,0 0 5,0 0 2,0 0-2,0 0-7,0 0 0,0 0 4,0 0 0,0 0-5,0 0 0,0 0 0,0 0 0,0 0-1,0 0 2,0 0-2,0 0-1,0 0-4,0 0 2,0 0-2,0 0 0,0 0-2,0 0 0,0 0-5,0 0 1,0 0-1,0 0-2,0 0-16,0-15-82,-17-12-173</inkml:trace>
  <inkml:trace contextRef="#ctx0" brushRef="#br1" timeOffset="659619.022">19721 14134 180,'0'0'38,"0"0"-26,0 0 10,0 0 65,0 0-4,0 0-39,0 0-19,10-9 0,-10 6 3,0 3 42,0 0 5,0 0 12,0 0-17,0 0-10,0 0-2,0 0 3,0 0-5,0 0-12,0 0-13,0 0 5,0 0-7,0 0-4,0 0 7,0 0-3,0 0 5,0 0-11,0 0 2,0 0-3,0 0-4,0 0-8,0 0 0,3 0-9,0 17 3,0 9 5,3 4 26,0 4-21,-2-1-3,1 5 8,1 2-7,-2 0 3,-1 0-3,-1-1-4,1-3 3,-2 1 0,2-7-5,0 3 5,0-3-1,0 2-3,0-5 5,-2 0-11,1-5 6,-2 2-3,0-5 2,0-2-2,0-5-4,0 2 2,0-4-1,3 0 0,-2-6-1,-1 2 1,2-3-2,-2-3 3,0 1-4,0-1 5,0 2-3,0-2 1,0 0 0,0 0 1,0 0 1,0 0 7,0 0 5,0 0-8,0 0 5,0 0-3,0 0-2,0 0-3,0 0 2,0 0-1,0 0 4,0 0 4,0 0 1,0 0-3,0 0-4,0 0 2,0 0-2,0 0 0,0 0 0,0 0 5,0 0 9,0 0 4,0 0 1,-2 0-3,1 0-2,-2 0-1,-6 0-1,-3-6-10,-9-2-1,0 0-3,3 1-4,8 3 1,3 4-2,7-3 3,0 3-3,0 0 0,0 0 0,0 0 0,0 0 0,0 0-6,0 0-3,0 0 7,0 0-3,0 0-4,0 0 1,0 0-1,0 0 1,0 0 3,1 0 0,-1 0 2,0 0 0,0 0-6,0 0 6,0 0-7,0 0-6,0 0-1,0 0 2,0 0 7,0 0-6,0 0-19,0 0-38,0 0-51,0 0-63,-4 0-39,-13 0-138,-6 7-206</inkml:trace>
  <inkml:trace contextRef="#ctx0" brushRef="#br1" timeOffset="660646.7508">19840 14773 254,'0'0'115,"0"0"-103,0 0 16,0 0 46,0 0-10,0 0-5,6-19 19,-5 19-2,-1 0-12,0 0 0,0 0 0,0 0-14,2 0-7,-2-4 2,0 4-8,1 0-11,-1 0-10,0 0-3,0 0-8,0 0-4,0 0 1,0 0-1,2 0 0,4 0-1,-2 0-1,4 0 1,-2 7 0,1 2 2,0 1-2,-1 0 13,1 4-6,-3 1-4,1 2 7,0 6 11,-2 4-6,0 2 7,-1 1-4,-2 4 7,1-5-5,-1 1-10,2-3 8,-2-5-3,0-2-10,3-6 5,-3-2-1,1-1-3,-1-5 3,2 2 1,-1-3-5,-1-2 1,0 1 8,2 2 0,-2-2-6,0-4-2,0 3-4,0-3 3,0 0-5,0 0 5,0 0 3,0 0 1,0 0 9,0 0-6,0 0-1,0 0-5,1 0 0,-1 0-1,0 0-3,0 0-2,0 0 1,0 0 2,0 0-3,0 0-4,0 0 4,0 0 0,0 0-2,0 0 2,0 0 0,0 0 0,0 0 0,0 0 0,0 0 2,0 0-4,0 0-5,0 0-18,0 3-22,0-3-15,0 0-29,-3 0-93,-7 0-117,-2 0-238</inkml:trace>
  <inkml:trace contextRef="#ctx0" brushRef="#br1" timeOffset="661028.9227">19962 14925 435,'0'0'100,"0"0"-82,0 0-17,0 0 51,0 0 36,0 0-43,0-7-30,0 7 24,0 0 7,0 0-11,2 3-3,1 6 7,1 8-9,3 7 28,-1 2 5,-2 2-27,1-5-10,-1-3-13,-1-5-6,0-5-5,-3-3 1,1-4-2,2-3 0,-3 0-1,0 0-12,0 0-62,0 0-52,-7 0-23,-9 3-81,-3-3-115</inkml:trace>
  <inkml:trace contextRef="#ctx0" brushRef="#br1" timeOffset="677461.3217">19437 15992 307,'0'0'95,"0"0"-81,0 0 25,0 0 57,0 0-23,0 0-19,0 0-23,0 0 0,8-4-9,-8 4-20,0 0-2,0 0 0,0 0-20,0-5-99,0-9-137</inkml:trace>
  <inkml:trace contextRef="#ctx0" brushRef="#br1" timeOffset="680296.9472">19883 14805 314,'0'0'82,"0"0"-23,0 0 20,0 0 10,0 0-2,0 0-36,0-8-15,0 8 1,0-2 9,0 2 25,0 0-21,0 0-18,3 0 13,-2 0 3,4 0-11,1 17-5,4 10 31,2 6-5,0 11-27,0 5-5,0 3-9,-1 4 2,0 0-6,-3 5-3,-2-6-4,0 2-2,-1-5-1,-1-2-3,-2-4 3,2-4-2,-4-5-1,1 0 2,-1-5 0,2-2-1,-2 0-2,0-7 2,0 0-1,0-3 0,0-9-1,0-2 1,0-2 1,0-4 0,0-3-1,0 0 1,0 0-1,0 0 1,0 0 1,0 0-2,0 0 1,0 0-1,0 0 2,0 4-2,-3 6 0,-13 2 7,-14 8-4,-9 0 0,-6 0 2,-4-1-5,-8 2 0,-6 2-1,-7 2 1,-7-1-4,4-4 4,3-4 2,9-6-2,10 1 0,4 2-4,7 2 4,4 2 0,6-1 0,6-1 0,9-2 0,-1-4-2,6-1 2,4-3 0,2-2-1,-1-2 1,4 3 0,1-4 1,0 0 2,0 0-2,0 0 2,0 0 0,0 0-3,0 0 4,0 0 0,0 0-2,0 0-2,0 0 0,0 0-1,0 0 1,0 0-3,0 0-3,0 0-10,0 0-7,0 0-18,0-5-31,0 0-96,0 5-80,0 0-104</inkml:trace>
  <inkml:trace contextRef="#ctx0" brushRef="#br1" timeOffset="682110.7821">19029 16453 589,'0'0'239,"0"0"-138,0 0-50,0 0 62,0 0 21,0 0-47,-10-12-39,10 12-13,0 0-9,0 0-5,0 17-8,0 9 1,0 14 70,7 0-50,-4 2-16,1-5 0,3-1-4,-2-6-7,1-1-7,0-9 0,-2-4-2,2 1-25,-2-10-41,0-2-62,0-5-62,1 0-136,-1-12-99</inkml:trace>
  <inkml:trace contextRef="#ctx0" brushRef="#br1" timeOffset="682389.2801">19018 16493 657,'0'0'90,"0"0"-50,-3-74 76,10 49-6,13 0-47,5 2-12,6 4-5,1 4-9,-1 5-4,-1 10 8,-3 0-13,-3 10-14,-1 13 13,-3 0-3,-7 7-2,-6-2-6,-3-1 3,-4 0 0,0 0-14,-9-4-5,-9 1-7,-1-4-8,1-3-41,3-5-102,6-10-167,6-2-418</inkml:trace>
  <inkml:trace contextRef="#ctx0" brushRef="#br1" timeOffset="682665.787">19476 16649 998,'0'0'88,"0"0"-73,0 0 117,0 0-18,0 0-79,0 0-7,0 0 13,6 0-2,-6 0-12,0 0-12,0 0-8,0 0-7,0 0-43,0 4-26,0-4-52,0 3-72,0-3-107,-6 0-487</inkml:trace>
  <inkml:trace contextRef="#ctx0" brushRef="#br1" timeOffset="693456.4483">19392 16317 489,'0'0'125,"0"0"-70,0 0-45,0 0 88,0 0 17,0 0-33,0 0-21,0 0-7,4-12 4,-4 12-9,0 0-1,0 0 11,0 0-4,0-3-7,0 3-3,0-4-6,0-1 5,-8-2-34,-4 4 2,0 0 10,-1 3-19,-12 0 2,-3 0-3,-1 8-1,0 6 0,0 9 1,-1 4 6,-3 6 5,0 3 2,5 4-4,4-7-5,9 3-1,6-7-5,9-2-1,0-1 1,1-2 0,16-4 4,4-3-3,1-3-1,6-6 3,5-4-2,6-4 0,0 0 0,1-7-2,-3-6-8,1-1-20,-10 5-46,-4-2-64,-2 2-131,-5 2-89,-4 1-206</inkml:trace>
  <inkml:trace contextRef="#ctx0" brushRef="#br1" timeOffset="693675.6348">19597 16508 966,'0'0'259,"0"0"-172,0 0 22,0 0 27,0 0-70,0 0-36,3-14-12,3 14-8,2 10-8,1 6 8,2 4-8,-2 4 2,-5-2-8,-1-2-3,-1-3-35,-2-2-52,0-4-35,0-4-117,0-7-160</inkml:trace>
  <inkml:trace contextRef="#ctx0" brushRef="#br1" timeOffset="693855.9336">19644 16160 1131,'0'0'184,"0"0"-146,-47-76 35,45 67 81,1 2-105,1 4-49,0 3-31,0 0-82,3 13-94,10 7-69,7 2-168</inkml:trace>
  <inkml:trace contextRef="#ctx0" brushRef="#br1" timeOffset="694109.0007">19853 16134 1165,'0'0'140,"0"0"-64,0 0 70,0 0-34,0 0-71,0 0-33,5-3-6,-2 26 0,0 13 7,0 3 5,-2-2-7,-1-1-5,2-3 3,-2-7-5,1-1-2,2-6-12,0 0-33,0-5-41,0-4-44,2-8-82,-1-2-101,-1 0-233</inkml:trace>
  <inkml:trace contextRef="#ctx0" brushRef="#br1" timeOffset="694283.4338">19812 16394 893,'0'0'278,"0"0"-210,0 0 41,0 0 43,0 0-96,0 0-51,80-62-5,-35 47-1,-3 10-22,-1 0-77,0 3-132,-7 2-202,-6-3-264</inkml:trace>
  <inkml:trace contextRef="#ctx0" brushRef="#br1" timeOffset="694672.4874">20199 16249 1,'0'0'984,"0"0"-922,0 0-44,0 0 91,0 0-48,0 0-59,-9 5 1,23 7 9,5-2-12,1-6-2,0-1-7,1-3 4,-1 0 2,-1-14 3,0-6 1,-2 0-1,1-5 0,-3 0 2,-4 8 1,-1 6 5,-9 8 11,2 3 8,2 0-16,-1 14-10,5 20 20,-5 7 7,-1 5 4,-3 3-4,0-3 3,-2-5 4,-7-8 3,0-8 30,0-8-13,-6 0 3,-3-11-17,-6 1 2,-6-4-22,-4-3-14,-4 0-7,-5-7-19,1-5-84,-1 1-104,1-5-161</inkml:trace>
  <inkml:trace contextRef="#ctx0" brushRef="#br1" timeOffset="696478.9792">19970 15783 432,'0'0'112,"0"0"-74,0 0-9,0 0 47,0 0-22,0 0-35,0 0-7,-6 0 22,13 0 7,14-3-4,13-4 16,15-3-9,15-8-23,11-2-4,10-4-6,5-3 0,5 1-2,5-4-7,0 0 10,2 1 5,-5 3 4,-2 0-2,-4-1-11,-7 5-4,-4-3 5,0 3-6,-9 2 1,-7 0-4,-11 6 1,-11 1-2,-7 3 0,-9 3 1,-2-1 4,-5 4-3,-1-3 1,-3 1 3,-3 3-5,-3 2 4,-4-2-3,-2 3 3,-3 0 0,0 0 5,0 0 3,0 0 9,0 0-7,0 0-2,0 0-3,0 0 1,0 0 4,0 0-1,0-4 6,0 4 1,0 0-5,0 0 5,0 0-7,0 0-8,0 0-5,0 14-8,0 8 8,3 8 19,0 1-14,1 1-5,-1 6 6,2-9-2,-1 0 3,-1-3-5,1-6 0,-2-3-1,1-8 1,-2-2-3,0-3 3,1 0-2,-2-4 0,0 0-9,0 0-23,0 0-48,0 0-36,0 5-81,-7 5-141,-9 0-204</inkml:trace>
  <inkml:trace contextRef="#ctx0" brushRef="#br1" timeOffset="697807.1217">21595 15843 692,'0'0'188,"0"0"-100,0 0 26,0 0 51,0 0-62,0 0-28,-7-60-10,7 60-31,0 0-27,0 0 1,4 7 1,7 16 6,1 11 42,1 2-24,-6 6-17,1-1-10,-2-2-3,-3 0-3,-2-2-3,3-5-55,-3-5-65,2-7-50,1-10-143,4-10-107</inkml:trace>
  <inkml:trace contextRef="#ctx0" brushRef="#br1" timeOffset="698054.5022">21679 15820 687,'0'0'181,"0"0"-117,0 0-6,0 0 33,3-76-20,15 68-31,7 6-23,4 2 11,2 0-1,-3 0-4,-3 10-5,-5 1-6,-8 2 1,-6 2 5,-6 2-7,0 7 11,-6 4-1,-16 1-21,-5 6-13,0-6-38,6 1-70,6-7-155,11-6-288</inkml:trace>
  <inkml:trace contextRef="#ctx0" brushRef="#br1" timeOffset="698219.8104">22041 15930 1079,'0'0'216,"0"0"-197,0 0 62,0 0 4,0 0-85,0 0-31,0-14-84,-5 14-178,0 4-166</inkml:trace>
  <inkml:trace contextRef="#ctx0" brushRef="#br1" timeOffset="699345.2657">22179 15652 495,'0'0'238,"0"0"-128,0 0-48,0 0 22,0 0-32,0 0-29,26 2 35,-15 13-15,-1 7-2,-2 5-13,-1 3-8,-2-3-2,-2 2-11,1-10 0,-4 1 0,1-6-4,-1-9 0,0-1 0,0-1-1,0-3-2,0 0 7,0-6 14,0-14-21,0-10-2,0-3-8,5 1 7,0-1 3,1 13 4,-2-1 5,2 5 14,2 3-11,3 0-1,0 6 2,-3 2-5,2 5-3,-1 0-5,4 8 0,2 12 0,1 3 4,0 4-2,-2-4 1,-2-6-1,1-1-2,-2-5 0,-2-6 2,0-2-2,1-3 4,3-5 2,1-19 29,4-8 13,5-9-11,-1-1-19,0 8-14,-8 9 1,-7 14-1,-4 5-4,-3 6-10,0 0-99,0 0-157,0 9-274</inkml:trace>
  <inkml:trace contextRef="#ctx0" brushRef="#br1" timeOffset="699513.6324">22838 15658 1155,'0'0'132,"0"0"-46,0 0 49,0 0-74,0 0-61,0 0-44,0-10-82,0 7-159,-16-5-373</inkml:trace>
  <inkml:trace contextRef="#ctx0" brushRef="#br1" timeOffset="700370.9558">23406 15216 382,'0'0'174,"0"0"-123,0 0 66,0 0 18,0 0-25,0 0-29,-10-40-19,-5 37-5,-3 2-21,-4 1-2,2 0 6,-1 4-18,1 10 8,6-3-10,1 4-10,7 5-10,6-1-1,0 5 1,11-1 2,14 0-2,3-1-2,2-6-3,0 1-1,-5-3 5,-6-4 1,-5-1 2,-6-5 1,-6-1-2,-2 1 5,0-4 10,0 2 18,-18 5 0,-9 4-1,-6-2-11,1-1-22,4-2-3,8-3-54,8 0-67,10-3-109,2 0-174</inkml:trace>
  <inkml:trace contextRef="#ctx0" brushRef="#br1" timeOffset="700605.1467">23667 15137 23,'0'0'880,"0"0"-782,0 0 28,0 0 58,0 0-79,0 0-64,11-31-32,-6 49-8,-2 11 18,2 1 8,-3 6-17,-2 0-9,0-3 0,0 4-1,0-5-48,0-2-37,0-6-77,0-8-139,-7-7-123</inkml:trace>
  <inkml:trace contextRef="#ctx0" brushRef="#br1" timeOffset="700768.4236">23578 15308 704,'0'0'293,"0"0"-218,0 0 14,0 0 22,0 0-64,0 0-39,85-39-8,-46 35-6,1 1-106,-6-1-112,-11 1-206</inkml:trace>
  <inkml:trace contextRef="#ctx0" brushRef="#br1" timeOffset="701324.9379">21652 15312 32,'0'0'128,"0"0"-99,0 0-29,0 0-19,0 0-117</inkml:trace>
  <inkml:trace contextRef="#ctx0" brushRef="#br1" timeOffset="705644.5937">21728 15308 179,'0'0'35,"0"0"7,0 0 48,0 0 5,0 0-37,0 0-16,0 0-10,-6-17 10,6 17 20,0-3 7,0 3-7,0 0-5,0 0-22,0-3-3,0-3-7,9-3-13,11 1-9,6-6 8,7 2-5,6-3-4,8 1 0,7-6 1,7-4 7,8-2 2,4-5 0,6-2 8,-4-3-1,-4 7-6,-2 0-4,-6 5 14,-1-1-5,1 6-4,0-4-8,-2 4 0,-1-1 3,1 0 2,-2 0-8,0 6 5,-3 2-6,-1-5 2,2 8-4,-3-5-2,-3-2 2,2 2 1,-6-3 1,2 3-2,-6-1 0,0 2 1,-1-1 0,-1 4 0,0 0-1,-4 1 0,-1-1-2,1 4 2,-1-5-1,-2 2-2,2 2-1,-1 0 3,-1-1-1,0 3 2,1-2 0,0 2-6,-1 1 3,-1-2-5,0-1 7,-1 0 0,-1-3-2,-1 0 3,0 3 0,-1-3-2,0 1 1,0 2-3,-2 3 1,0-4-2,-2 3 2,-2-1 2,-1 3 2,-6-5-1,-2 5 1,0 1 1,-3-2-2,0 1 0,-4 0 2,1 1-1,-6-1 0,2 3 4,-3 0-1,2 0-2,3 0 5,0 0 7,5 0-1,-2 0-2,0 12-8,3 7 13,3 2 2,0 8 0,4 7 4,2 3 3,1 4 4,-1 4-10,1 3-14,-1 3 8,0 0-4,0 6 0,0 0 1,-1 3-5,-1-5 0,-2-8 1,-2 1 0,0-10 1,-3 0-2,2-5-3,-2-5-1,-2-6 3,2-7-3,-2-5-1,0-2-3,1-7-4,-2 0-38,-4-3-87,-5 1-202</inkml:trace>
  <inkml:trace contextRef="#ctx0" brushRef="#br1" timeOffset="706154.9922">19067 16473 220,'0'0'0,"0"0"-2,0 0-9,-83 4 11,68-4 4,6 0-4,6 0 0,1 0-1,2-5 1,0-6 0,3-2-19,8-2-112</inkml:trace>
  <inkml:trace contextRef="#ctx0" brushRef="#br1" timeOffset="707924.556">19169 16256 123,'0'0'251,"0"0"-192,0 0-49,0 0 17,0 0-3,0 0-23,0-2 22,0 2-13,-7 0 15,-3 0 15,-5 0 15,-7 9-11,-2 4 17,-7 4-25,0 0-6,-4 0-7,-1 5-8,0-2-4,0 2 2,1 1 0,-1-4-6,3 6 8,4-3 0,-1-2-6,4 0-9,5 0 9,4-6 3,6-7 12,8-4 4,1-1-3,2-2-8,0 4-4,0 7-2,0 3-11,0 14 28,0 2-13,0 7-7,12 2-1,5 3-2,-1 2-2,4 1 3,-1 2-6,4-1 0,-1-2-1,2 1 2,-6-1-1,2 2 0,0 0-1,-4-6 1,0 0 0,-5-5 2,-2-5-2,-3-8 1,1-2 3,-2-3-3,2-3-1,3-2 0,0-1-2,-1-5-3,1 2 4,1 0 1,-5-4 0,1 0 1,-1-1 0,-3 0-1,1 0 0,1-3 0,-2 0-3,8 0 3,2 0 3,5 0 1,4 0 2,6-9 3,5 2-9,6 1 2,8-2 1,7-1-3,6-2 1,4-1 0,6-2-1,4-5 3,5 1-2,-9 3 0,1-2-1,-7 1 0,-4 6 5,0-4-5,-3-1 4,6-4-3,4-2 1,1 1-2,-6-7 0,0 4 1,-6-2-1,2 0 0,2-1 0,1-1 0,-1 6-3,-2 2 3,-6 1 1,-5 1-1,-3 3 1,-4-3-1,1 5 1,-1-2-1,2-1 2,4-2-2,9-3 0,7-4 1,2 0 2,-5 2 5,0 3-7,-10 9 0,-4-4 3,-1 7-3,-5-3-1,1 2 2,3-3-2,2-2 0,6-1 0,7-6 0,6-2 2,6-3 11,-1 5 25,-8 1-17,-12 9-10,-7 0-10,-6 5-1,0-2 0,3 0 0,4-2-1,8-2-1,7-5 2,6-6 5,7 2-2,-2 0-1,-2 3 2,-4 3-4,-7 5 0,-4-5-2,-3 4 2,-2 1-2,2-5 2,2 0-2,9-2-4,5-4 2,8 1 4,2-8-1,1 5 4,-8-2-7,-8 5 4,-9 4-2,-8 3-6,0-4-8,-1 2 11,2-5-5,8-5-10,7-6 5,15-3 1,10-3-6,9-1 13,3 2 4,-5 0 3,-8 6 0,-10 10-3,-12-1 3,-16 4 0,-3 5 0,-7 1 0,-1 0 0,3 0-2,-2 1-7,-2-1-13,0 2 8,-8 6 9,-5-1 3,-4 1 1,-4 2 0,0 0 0,-1 0 1,-1-2-22,2 2-14,1-3 3,1 0 2,2 3-9,-1-6 8,0 3 21,0-1 11,1 0 0,2-2 3,1-4-1,4 3-2,-5 0 0,-2 2-3,-4 1-6,-4 1 6,-5 0 6,-1 3-3,-2 0 5,0-1 4,0 1 18,0-4-11,0-1-7,0 1 4,0-7 8,-4 0-1,-2-3 9,3 0 5,-2 5 0,3-1-21,-3 3-11,-2-3-2,-2 3-6,-3-3-46,-7 4-15,-8 3-75,-9-1-220</inkml:trace>
  <inkml:trace contextRef="#ctx0" brushRef="#br1" timeOffset="715034.5591">19735 18006 580,'0'0'131,"0"0"-78,-89 0-40,70-2 109,9-2 19,6 1-21,4 1-48,0 1-27,0 1-11,0 0-15,10-8-15,22-4-3,21-2 0,24-8 0,21-5-1,32-4 2,22-8-2,23 0 3,18-4-2,3-1-2,-1-1-1,-7-2 2,-6 1 2,-5 3 2,-1-1-2,-5 5-2,-7-1-2,-9-2 2,-12 0 2,-15 2 3,-16 2-1,-14 6-3,-12-1 1,-9 3 2,-5 4-4,-6 1-2,5 1 2,2-3 0,8 1 0,0 2-9,-3 5 7,-5 2-1,-4-2-1,-3 5-3,-1 1 0,-1 1 2,-2 1 3,-3-5 2,-2 1 2,1 1-2,5-3-3,-1-3 3,0-1 1,-1 1 2,-5 1-1,-4 2-1,-5 3 3,-7 5-2,-7-2 3,-11 3 2,-2 4-4,-6 2 4,-6-1-4,-1 1 0,-2 2-3,-5 0-1,0 0-2,0 0-9,0 0-36,0 7-105,-24 7-52,-18 4-160</inkml:trace>
  <inkml:trace contextRef="#ctx0" brushRef="#br1" timeOffset="715259.0387">20019 17965 498,'0'0'2,"0"0"-2,0 0-327</inkml:trace>
  <inkml:trace contextRef="#ctx0" brushRef="#br1" timeOffset="715418.9391">20019 17965 28,'28'-20'0</inkml:trace>
  <inkml:trace contextRef="#ctx0" brushRef="#br1" timeOffset="716489.1808">19623 18177 659,'0'0'179,"0"0"-177,0 0 2,0 0-3,0 0 18,0 0-5,-14 10-3,14 0 26,0 2 21,7 1-45,-1 0 0,2 7 25,-1 6 18,3 9-15,-1 6 2,-1 3-3,4 2-9,-1-6-11,3-2-16,1-6 11,-4 2-11,2-5-1,-4 2 5,-3-5 8,0-2-12,0-8 10,-2-2-2,1-5-1,-4-2-10,2-5 0,-1 1 1,-2 1 0,3-4-2,-3 4 1,2 2-1,3-2 2,4 4 13,2-1-4,2 1-6,2-2-1,7 3 0,4-1 0,9-5 0,9-3 4,8 0-3,8-3 1,16-15 2,8-4-4,11-5 3,9-5-7,7-4 3,3-5-2,10 5-1,0-3-1,0 1 1,-2 1 0,-3 0 0,5-4 1,4-2 4,4-3-4,2 4-1,-6 5-6,-10 5 3,-14 5 0,-8 2 2,-8 4-3,-6 1-1,-4-4 0,-4 2-5,-1 1-8,1 0 4,1 3 0,1-1 4,-3-1 8,-4 4-6,-3 2-6,-8 1 1,-6 3 1,-6 0 6,-3 3 2,-1 0 4,1 0 0,-3 2-2,0-3 2,3-1 0,2-1 1,2 1-1,-2 1 1,-5 5 2,-10 0-3,-9-2 0,-6 4 1,-10 1-1,0-2 0,-2 2 0,2-3 0,2 1 2,3-2 3,3 1-1,-2-4 0,0 4-1,-6-2-3,-1 4 2,-2 0-1,-2 1 0,0 0-1,0 0 1,0 0-2,0 0 1,0 0-2,0 0-9,0 0-47,0 0-39,-3 0 0,-6 0-23,-4 2-109,2-2-198</inkml:trace>
  <inkml:trace contextRef="#ctx0" brushRef="#br1" timeOffset="717598.8706">24180 16913 198,'0'0'151,"0"0"-63,0 0-44,0 0 29,0 0-2,0 0-9,-6-15-46,21 8-16,9-1 18,8-1-7,5-1 13,7 0 1,1 0 15,4-2-5,2 2-7,-3-1-7,0 1 2,-7 0-2,-6 7 1,-8-4-1,-5 5 4,-8-3 4,-3 3-2,-2 2 18,-3 0-13,0 0 2,6 0 10,0 2-25,6 15 28,2 7-6,-3 5-12,-1 4-12,-5 6 0,-3 1 4,-4 1 2,-1 4-3,-3 2-1,0 4-2,0 0-4,-4 4-1,-2-5-5,0-6 2,-1-2-1,-2-8-3,5-1 1,0-4 0,1-5-1,1-2-4,2-2-1,0-8 4,0-1-4,0-1-2,0-6 2,0 2 1,0-6 0,0 0-1,0 0 1,0 0-3,0 0 4,-3 3-4,-11 3 1,-6 4 1,-15 7 6,-20 0-6,-20 3-20,-26 2-30,-19 2-28,-20 2-48,-17 2-63,-4 0-57,-23-1-325</inkml:trace>
  <inkml:trace contextRef="#ctx0" brushRef="#br1" timeOffset="718807.0679">20189 13355 353,'0'0'119,"0"0"-99,0 0-17,0 0 44,0 0 29,0 0-9,0-51-51,0 41 13,0 3 32,-3-3-1,0 4-5,2 3-13,1-2-30,0 5 5,0 0 0,0 0-10,0 0-6,0 0-1,-4 0-8,3 0-26,-4 0-69,-5 0-120,-3 5-194</inkml:trace>
  <inkml:trace contextRef="#ctx0" brushRef="#br1" timeOffset="720757.1794">19434 10185 645,'0'0'19,"0"0"28,0 0 10,0 0 47,0 0 9,0 0-19,0 0-7,11-46-21,-34 42-47,-13-2-15,-10 6-4,-9 0 5,-5 6 5,4 8-1,-1 2 15,10 1 3,8-1 7,9-2-5,9 1-11,6 9-6,6 10 0,3 14 7,3 12 19,3 6-5,0 4-3,3 8-15,7 8 4,-4 10-4,-3 9 12,-3 2-4,0 2-6,-3-7 0,-6-6-4,-2-7-2,1-13-1,3-10 2,5-16 1,2-10-2,0-10-3,0-10-2,12-3-2,11-5-3,10-5-2,16-4 1,10-3-14,18-8-32,12-4-69,7-5-109,-2 1-141,-9-3-427</inkml:trace>
  <inkml:trace contextRef="#ctx0" brushRef="#br1" timeOffset="725443.088">20022 10060 208,'0'0'151,"0"0"-103,0 0 11,0 0 40,0 0 8,0 0 17,-9 0 1,9 0-7,0 0-3,0 0 1,0 0-17,0 0-32,0 0-23,0 0-26,0 2-11,0 15-7,-2 10 8,-1 9 20,-1-4-11,4-1-8,-1-4-4,-1-5-5,2-5 1,-1-3-2,1-8 0,0-6-1,0 0-16,0 0 3,0-6 11,0-22 2,0-14-21,7-5-7,2 5 25,-2 8 5,1 9 0,-1 11 0,-1 1 3,-1 4 5,-1 4 0,-1 2-1,3 3-4,7 0-3,4 17 0,4 10 1,3 7 6,-8 0-4,0 4 3,0-9 0,-3-7-6,-2-2 0,0-10 2,-2 1-2,-3-8-2,2-3 2,3 0 3,4-20 13,6-16-4,1-8 1,-3 1-3,-3-3-1,-6 10 7,0 4 14,-3 2-3,-3 7-7,-2 4-10,2 2-8,-2 9-2,-2 4-10,0 1-44,1 3-87,-1 0-143,2 4-247</inkml:trace>
  <inkml:trace contextRef="#ctx0" brushRef="#br1" timeOffset="726013.4959">20447 9997 623,'0'0'154,"0"0"-67,0 0 31,0 0 16,0 0-44,0 0-16,1-10-3,1 10-15,-2 0-12,9 2-22,2 12-13,6 9 37,3 1-6,0 5-15,2 1-11,-6-4 5,-1 4-8,-1-5 0,-3-3-4,-1-3 0,-4-9-4,-3 0 0,-1-4-3,-2-3 0,0-2-19,0-1-52,0 0-51,0-4-67,0-18-253</inkml:trace>
  <inkml:trace contextRef="#ctx0" brushRef="#br1" timeOffset="726741.1181">20736 9905 104,'0'0'364,"0"0"-283,0 0-5,0 0 52,0 0-37,0 0-38,0-5-10,2 5 1,-2 0-3,0-3-4,0 3 6,0 0 15,0 0-15,1 0-6,-1 0-10,0 0-8,0 0-3,0 0-4,0 0-3,0 0 2,0 0-6,0 0 10,2 0 3,-2 0 2,0 0 2,0 0 5,0-3-8,1 3 9,-1 0-2,2 0 4,-2 0-6,0 0 3,1 0-11,-1 0-1,0 0-2,0 0 3,2 0-9,4 0-2,7 3-3,4 14 7,2 8 5,0 4-5,2 3 1,-3 1-5,-4 3-4,0 1 3,-5-8-2,2-2 0,-4-7-2,0-7 2,0-3-2,-4-8 0,-3-2 1,6 0 4,4-5 0,8-21 33,7-18 2,5-12-23,0-6-7,-2-8-3,-2 4-6,-5 9 0,-4 15 2,-7 15-3,-3 13 0,-6 8-1,-1 6 1,0 0-12,0 0-55,0 8-61,-5 17-117,-14 4-63,-9 1-387</inkml:trace>
  <inkml:trace contextRef="#ctx0" brushRef="#br1" timeOffset="728089.4569">19828 11335 275,'0'0'250,"0"0"-155,0 0-1,0 0 22,0 0-21,0 0-33,0 0-24,0 0-16,0-7-11,3 7-10,-2 0-1,-1 0-5,3 0-32,5 0-97,1 0-183</inkml:trace>
  <inkml:trace contextRef="#ctx0" brushRef="#br1" timeOffset="728569.2458">20340 11308 699,'0'0'50,"0"0"-41,0 0 47,0 0 54,0 0-48,27-79-23,-27 62 1,0 1 21,0 2 4,-4 0 2,-5 2-10,0 2-3,-5 3-14,2 0-3,-6 1-7,1 3 3,-4 3-14,-7 0-2,-6 6 7,-4 13-16,-2 9 1,6 2 0,7 7 8,8-1-8,8 3 6,7-2-5,4 1 1,6-4-2,13 2 0,7-6-3,9-3-4,6-7 1,5-7 4,0-8-7,3-5-1,-3-5-20,-2-18-39,-2-4-54,-2-3-51,-4-4-91,-5 2-82</inkml:trace>
  <inkml:trace contextRef="#ctx0" brushRef="#br1" timeOffset="728876.5292">20741 11200 634,'0'0'128,"0"0"-12,0 0 60,0 0-81,0 0-47,-102 15-3,77 8-9,2 4 5,10 0-10,9 2-15,4-6-2,3 4-9,21-10-5,5-8 2,6-3 0,1-6 2,-1-3 3,-5-17 1,-9-6 8,-8-7 18,-13-9 7,0 1-21,-10 1-11,-10 7-9,0 11-9,-1 8-5,3 8-59,2 6-107,2 0-119,4 0-126</inkml:trace>
  <inkml:trace contextRef="#ctx0" brushRef="#br1" timeOffset="729598.4428">20968 11060 242,'0'0'751,"0"0"-659,0 0 32,0 0 31,0 0-49,0 0-34,0-6-20,0 6 4,0 0-16,0 0-16,0 0-11,0 0-4,0 0-4,0 0-1,0 0-4,0 0-1,0 6-3,4 14 3,6 7 1,-1 2 1,2 0 0,4 2-2,-5-5 1,-1-2 0,-3-5-1,-3-9-2,-3-3-7,0-4 0,0-3 8,0 0 2,0 0 8,0-10 4,0-13-12,0-7-30,0-7 17,6-2 0,3 3-6,1 2 12,-1 12 1,-1 5 4,-1 8 3,2 2-2,0 7 1,3 0-3,4 0-8,1 7 5,1 9-4,-5 0 10,1 0 0,-3-2-2,-2-4 1,-3-6 2,-4-1-1,-1-3 0,-1 0 1,0 0 0,2-7 15,2-13-3,1-10-13,5-2 0,-1 6 1,2-2-1,0 11 1,-1 5 1,-1 5 2,2 7-4,3 0-6,3 0 6,6 16-3,4 4 3,0 5 1,4-3-1,-2-3 0,-6-2-2,-6 0-10,-5-8-72,-8-6-70,-2 1-106,-2-4-155,0-7-263</inkml:trace>
  <inkml:trace contextRef="#ctx0" brushRef="#br1" timeOffset="729815.448">21615 10836 833,'0'0'134,"0"0"-19,0 0 89,0 0-58,0 0-66,0 0-38,34-14-9,-19 42 33,4 4-14,-2 8-21,-4 2-16,-5 2-11,-4-2-4,-4 1-1,0-7-22,0-2-58,-10-4-71,1-11-78,-2-12-133,4-7-233</inkml:trace>
  <inkml:trace contextRef="#ctx0" brushRef="#br1" timeOffset="730054.365">21703 10853 857,'0'0'80,"0"0"-21,0 0 87,0 0-18,49-74-56,-25 71-34,1 3-7,-2 0-2,-2 7-8,-5 6-8,-7 7 3,-5 0-2,-4 4 0,0 1-5,-10 1-9,-14 1 0,-3-4-44,2 0-28,7-9-82,6-6-71,12-8-231</inkml:trace>
  <inkml:trace contextRef="#ctx0" brushRef="#br1" timeOffset="730414.4023">22102 10754 737,'0'0'100,"0"0"-26,0 0 62,0 0-8,0 0-68,0 0-30,-66-34-13,49 49-9,1 4-2,2 6 0,1-1-3,8 5 2,2-6 0,3 0-2,0-7-2,6-5 5,12-5 1,1-3 0,4-3 11,1-3 5,-2-14 5,-4-5 5,-3-4-4,-6-1 7,-7 1-22,-2 0-9,0 8-2,-3 9-3,-7 6-3,-5 1-41,2 2-45,-2 0-93,6 2-90,8 1-148</inkml:trace>
  <inkml:trace contextRef="#ctx0" brushRef="#br1" timeOffset="730985.4351">22395 10638 377,'0'0'399,"0"0"-340,0 0 72,0 0-23,0 0-32,0 0-30,0 0-38,-66-37 17,51 47-13,0 7-10,4-2 2,3 2 7,7 4-3,1-1-5,4 5 1,12-2 1,5 7-3,0 1 2,0 1-1,-3-5-1,-8-4 0,-5-6-2,-5-4 6,0-7 4,-2-3 15,-14 1 1,-5-4 2,-1 0-28,6-10 5,8-10-12,8-10-18,0-2-19,12-1-20,11 2 13,6 9-2,0 2-11,-1 3 40,-4 3 12,-2 1 10,-8 4 2,-1-4 0,-4 2 13,-2-1 43,0 2 11,-2 0 2,-2 3 19,0 3-5,-3-2-32,0 6 9,0 0-28,2 0-32,-2 20-6,1 6 6,1 7 8,-2 0-5,0-2-3,0-2-28,0 0-49,-5-5-86,0-10-84,-1-11-213</inkml:trace>
  <inkml:trace contextRef="#ctx0" brushRef="#br1" timeOffset="731158.5453">22502 10277 1144,'0'0'98,"0"0"13,0 0 19,0 0-43,0 0-87,0 0-17,-30-33-101,46 50-2,9 3-80,8-2-184</inkml:trace>
  <inkml:trace contextRef="#ctx0" brushRef="#br1" timeOffset="731397.0746">22848 10347 866,'0'0'192,"0"0"-40,0 0 25,0 0-72,0 0-54,0 0-29,0 36-13,0-2 45,0 10 0,0 0-33,0 2-3,0-3-12,0-3-2,0-6-4,0-4 0,0-8-8,0-2-34,1-6-59,1-6-63,1-8-118,3 0-141</inkml:trace>
  <inkml:trace contextRef="#ctx0" brushRef="#br1" timeOffset="731576.6136">22735 10614 784,'0'0'137,"0"0"-77,0 0 66,0 0 8,0 0-78,0 0-48,84-24-8,-37 16-1,-3 1-65,3 0-93,0-6-76,0 0-130</inkml:trace>
  <inkml:trace contextRef="#ctx0" brushRef="#br1" timeOffset="731952.3386">23215 10430 625,'0'0'132,"0"0"-26,0 0-7,0 0-40,0 0-41,0 0 10,35 0 62,-15 5-18,6-4-31,-1-1-15,2 0-7,-1 0-9,-1-13-1,-2-4-6,-3 0 2,-8-3 3,-7 4 3,-5-1 9,0 2 5,0 8 21,-4 3 3,-9 2-9,-8 2-12,-8 0-25,-8 13 1,-2 12 6,0 6 3,3 6 11,12-2 3,8 5 1,14-4-19,2 0-5,10-5 6,20-5-10,8-4 3,9-2-3,10-6-5,2-11-26,3-3-34,-4 0-99,-12 0-191,-15-9-188</inkml:trace>
  <inkml:trace contextRef="#ctx0" brushRef="#br1" timeOffset="732499.3903">23451 9544 632,'0'0'0,"0"0"-163,-52 73-94,43-37 98</inkml:trace>
  <inkml:trace contextRef="#ctx0" brushRef="#br1" timeOffset="733300.839">23862 9967 936,'0'0'168,"0"0"-108,0 0 61,0 0 20,0 0-33,0 0-70,0-45-29,0 53-9,0 15 0,0 13 8,0 3-1,0 0-1,0-3-5,0-4 2,0-6-2,0-9 0,0-5-1,0-7 0,0-2 0,0-3 3,5-3 1,11-19 9,8-16-2,6-4-6,-5-6-1,-3 2-2,-6 5-1,-5 10 0,-3 9 3,-5 11 7,-1 9 1,1 2-3,-2 0-9,7 2-6,5 18-13,2 13 19,3 3 0,-3 7 0,-2-2-1,-1-2 1,-4-2 0,-3-6-1,-5-7-8,0-3-1,-11-5-8,-16-3 10,-14-7-1,-12-6 9,-4 0-9,5-13-1,7-13 9,12-4-2,14 4 3,9 2 5,6 15 6,4-2-2,0 5 6,23-4-15,14 0 0,14 0-1,8 6-1,1-2-20,-4 4-34,-6 0-53,-9-3-125,-4-5-98,-10-7-251</inkml:trace>
  <inkml:trace contextRef="#ctx0" brushRef="#br1" timeOffset="733527.7452">24322 9776 967,'0'0'187,"0"0"-134,0 0 98,0 0-26,0 0-42,0 0-60,1-7-17,10 27 10,0 6 19,0 3-6,0 5-19,0-5-9,-1 3 0,-1-3-1,-1-3-31,1-3-55,-1-7-65,0-4-101,-4-10-84</inkml:trace>
  <inkml:trace contextRef="#ctx0" brushRef="#br1" timeOffset="733766.593">24562 9740 365,'0'0'799,"0"0"-728,0 0 43,0 0 35,0 0-37,0 0-75,-6-28-35,6 48 2,0 8 11,7 8 10,1 3-10,-3 1-1,2-1-8,0 0-6,-1-3-2,0-5-26,2-4-40,0-7-61,0-3-41,-3-12-117,-4-5-40,-1 0-249</inkml:trace>
  <inkml:trace contextRef="#ctx0" brushRef="#br1" timeOffset="734248.0055">24458 9914 712,'0'0'107,"0"0"-54,0 0 135,0 0-44,0 0-49,0 0-32,-25-33-36,42 27-20,9 2-2,4-3 2,5 4 1,0 0-1,7 0 1,-1 2-5,1-2-2,-3 3 0,-5 0-2,-11 0 1,-6 0-3,-8 4-2,-6 5-9,-3 5 9,0 0 4,0-1-15,0-4-21,0-1 11,-3 0-10,3-7-20,0 2 22,0-3-7,0 0 1,10-10 34,7-7-8,1-5-2,1-5 7,-1 1 9,-6 0 3,-2 6 39,-4 6 0,-2 7 57,-3 4-22,-1 3-12,0 0-22,3 0-23,3 1-15,3 15 2,-2 4 21,1-1-15,-4-2-7,1 2-6,-3-5-17,2-4-39,-4-3-60,0-4-131,0-3-205</inkml:trace>
  <inkml:trace contextRef="#ctx0" brushRef="#br1" timeOffset="734419.4832">24917 9498 966,'0'0'190,"0"0"-130,0 0 60,0 0-53,0 0-67,0 0-45,-13-16-98,13 32-38,7 0-178</inkml:trace>
  <inkml:trace contextRef="#ctx0" brushRef="#br1" timeOffset="734636.6832">25109 9567 801,'0'0'105,"0"0"-70,0 0 44,0 0-6,0 0-15,0 0 10,13 26-5,-9-18-19,1-5-13,-2 0-6,1 0-5,-1-3-4,-3 0-3,3 0-5,1 0-8,-1 0-3,3 0-60,-5 0-132,-1 4-207</inkml:trace>
  <inkml:trace contextRef="#ctx0" brushRef="#br1" timeOffset="751050.1722">21868 13571 293,'0'0'241,"0"0"-199,0 0-23,0 0 65,0 0 16,0 0-59,0 0-11,3-7 2,-3 7 29,0 0-26,0 0-11,0 14 13,0 5 56,0 4-44,0 3-8,2 1-15,1 1-7,1 1 1,1 0-7,1 0-1,-3-1 1,-1 0 3,2 2 0,-3-7-5,2-3-3,-1-3-1,-2-4 1,3-2-5,-2-5-2,-1-3-1,0-3 2,0 0 1,0 0-2,0 0 0,0 0 1,0 0-1,0 3 2,0-3 3,-9 0-4,-19 1 16,-13 3-13,-6 1 0,0-4-4,3 5-1,3-4 1,3 6-1,4-4 1,4 1-1,9-2 3,3 2-3,3 0-1,2-3 0,-1 3 2,-2 2-2,2-1 1,-2-2 0,2 3 0,-2-1 1,1-3-1,-3 4 0,1-3-1,0-1 1,4 0 1,-1 0 0,0 1 0,0 3-1,-4-4 0,7 2 0,1-3-2,8 1 2,2-3 2,-1 0-2,1 0 1,0 0 1,0 0 2,0 0-1,0 2-1,0-2-2,0 7-4,0 7 0,7 9 4,3 3 6,0 3-4,-1-2 4,0 0-2,-1-5-4,-1-2 0,0-6 2,-2 2 0,-2-9-2,-2 0 0,-1-4 0,0-3-1,0 0-3,0 0-19,0 0-80,-10 0-187,-3-10-345</inkml:trace>
  <inkml:trace contextRef="#ctx0" brushRef="#br1" timeOffset="755288.147">21261 14687 454,'0'0'184,"0"0"-149,0 0 13,0 0 79,0 0-69,0 0-12,0 0-41,-91-20 10,54 35 8,4 4 0,-1-2 2,11 2 8,4 1 3,8-7-15,7 4-12,4 1-8,0 2-1,17 1-4,12-1 4,8 0 4,4 2 8,-5-5-3,-8-1-1,-10-2 3,-6-7 13,-9 2 8,-3-3 1,0 1 20,-6 0 11,-12-1-31,-6 1-17,2-7-7,-2 0-9,6 0-33,8-16-92,8-10-98,2-8-256</inkml:trace>
  <inkml:trace contextRef="#ctx0" brushRef="#br1" timeOffset="755618.6768">21336 14604 906,'0'0'72,"0"0"-48,0 0 108,0 0-34,101-56-69,-65 49-4,0 5-14,-5-1-11,-7 3-6,-7 0-71,-9 0-40,-5 0 16,-1 3 40,-2-1 38,0 2 17,0 2 6,0 1 75,-2 0 16,-2 0 4,-2 2-19,3 1-23,0 7 5,-1 5 2,1 5-23,1 3-20,0 1 1,2 1-14,0 1-4,0-4-37,7-2-75,6-8-67,3-14-110,2-5-303</inkml:trace>
  <inkml:trace contextRef="#ctx0" brushRef="#br1" timeOffset="756016.9469">21727 14587 224,'0'0'658,"0"0"-591,31-73 12,-13 54 87,1 9-80,-1 4-44,0 6-8,-1 0-5,-3 0-11,0 10-11,-5 3-1,1 4 1,-7 3 5,-3 2-6,0 4 3,-4-2 0,-11-1 0,-2-3-5,1 0-4,4-7-2,0-4-8,2-1-1,-2 1-2,-6 1 0,-1 4 5,-1 3-11,2-1 10,6-3 7,8-3 1,4-6-14,0-1-7,15-3-7,10-5 29,6-14 12,1-7-6,-4-6 5,-7 1-5,-6-2 3,-6 0-9,0 10-7,-3 3-37,0 7-82,1 3-122,5 0-206</inkml:trace>
  <inkml:trace contextRef="#ctx0" brushRef="#br1" timeOffset="756293.3058">22309 14350 1033,'0'0'58,"0"0"-5,0 0 86,0 0-79,0 0-60,0 0 3,7 26 29,-5-5-3,2 4-4,-1 5 0,-3 1-7,0 5-2,0-2 3,0 0-9,0 0-6,0-1-4,0-5-11,0-6-58,0-8-78,0-6-91,0-8-158</inkml:trace>
  <inkml:trace contextRef="#ctx0" brushRef="#br1" timeOffset="756541.3349">22365 14374 836,'0'0'127,"0"0"-78,0 0 125,0 0-71,0 0-79,0 0-23,40-67 4,-22 67-5,-3 0-1,-3 3-1,-4 7 2,-5 3 1,-2 1 1,-1 3 7,0-1 2,-1 4 3,-12 0-14,1 2-4,-4-1-49,4-1-69,4-3-91,6-8-123</inkml:trace>
  <inkml:trace contextRef="#ctx0" brushRef="#br1" timeOffset="759848.9158">20787 14723 580,'0'0'102,"0"0"-59,0 0 49,0 0 50,0 0-53,0 0-32,25-36-16,-22 36-10,3 26-21,5 18 29,-1 18 32,-1 15-12,0 2-38,-3 3 3,2-13-17,-2-8-6,1-12 1,-2-13 0,-1-6-2,-1-13-5,-3-4-24,1-13-32,-1 0-37,2-24-50,-2-16-212,0-16-203</inkml:trace>
  <inkml:trace contextRef="#ctx0" brushRef="#br1" timeOffset="760410.7753">20827 14717 416,'0'0'138,"0"0"-103,0 0-4,18-92 34,18 62-10,18-7-33,13-2-6,13-5-7,10-4-4,10 1-3,4 7 0,-2 4-2,-7 4 2,-7 5 3,-11 6 14,-11 1 1,-9 4-2,-12 7-5,-8 5-3,-6 0 4,-1 1 5,-4 3-8,-4 0 9,-3 0-8,-5 11-11,-3 2 5,0 4-3,3 5 3,-3 5 17,1 2-3,0 4-5,5-3-2,-3-1-7,6 0 4,0 2 8,-1 2-11,0 4 7,-5 2 7,-5-3 9,-2 1-6,-5 1 6,0-4-9,-2-1-5,0-2-2,2-2-2,-2-6-6,0 0-4,0-3-1,0 3 4,-17 1 0,-20 2 6,-18 4 2,-30 9-2,-26 4-11,-23 3-27,-19-3-12,-12 3 16,9-5-8,13 1-90,25-6 64,31 0-109,21-6-146</inkml:trace>
  <inkml:trace contextRef="#ctx0" brushRef="#br1" timeOffset="799332.3317">24033 13304 610,'0'0'130,"0"0"-97,0 0 7,0 0 78,0 0-29,0 0-30,0 0-12,0 0-2,0 0 4,-5 0-4,5 0-15,0 0-6,0 0 1,0 0-8,0 0-6,0 0-3,0 0-2,0 0 8,0 0-4,0 0 6,0 0-2,0 0-1,0 0 1,0 0-3,0 0-4,0 0-2,0 0-3,0 0-2,0 0 2,0 0-1,0 0 0,0 0 2,0 0 3,0 0-1,0 0 9,0 0-6,0 0-3,0 0-5,0 0 3,0 0-2,0 0-1,0 0 2,0 0-2,0 0 0,0 0 2,0 0 0,0 0-1,0 0-1,0 0 0,0 0 2,0 0-1,0 0-2,0 3 2,0-3-3,0 0 4,0 0-3,0 0 1,0 0-3,0 0 3,0 0-1,0 0 0,0 0 1,0 0-1,0 0-4,0 0 2,0 0-6,0 0-16,0 0-22,0 0-38,0 0-74,0 0-79,-4 0-249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5:10:28.23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4353 3984 326,'0'0'49,"0"0"-8,0 0 16,0 0 25,0 0-2,0 0-1,0 0-4,31-58-34,-28 55 15,-3-2 22,0 4-16,0-2-5,0-2-3,0 2-10,0-1-3,0-3 3,0 1-18,-9-1-2,-2 0-6,0-1-10,-8 1 6,5 2-3,-10-4-4,-4 4 0,-2-2-1,-6 1 6,2 3-2,0 2-7,2 1 11,-2 0 1,-3 0-9,4 0-2,0 0 1,2 0 0,4 4 3,6 2 2,-3-1-7,4 2-3,4-3 8,0 2-7,1 4 1,-6-3 0,-1 5-1,-2 0 3,6 0 0,-6 4 5,5 0-3,-1-1 2,1 0-1,0-2-3,1 4 0,0 2-1,-3 0 3,3 4 3,2-3-1,-1 1-6,4 3-1,-2-1 2,0 1 3,0-1 2,3 1-2,0-1-1,0 1 1,2 0-1,1 0 0,0 2 0,-2 0-4,-2 6 9,1 2-2,-1-1 14,-1-2-3,4-3-12,4 1-2,-4 0-5,5 0 7,0 6-5,-2 2 5,1-1-2,-1 2 2,5 0 6,-1-2-7,0-2 4,-4 1-5,4-3 0,0-2 4,1 1-6,-1 0 2,-1 3 1,4 1 8,-5 5-7,-8 7-3,-5-2 4,-3-1 16,2-1-7,-1-4-11,1 3 0,-1-3 3,1 2-3,2 0-2,1 2-1,2 1-2,0 2-1,-2 0 0,2-3 6,-2 1-3,2 2-2,2 1 2,-2 0-3,3-2 2,1-3-1,5-5-1,-1-1 0,3-2 3,0-1-2,3 0-1,-3 2-3,0-1 3,3-2 4,-4-2-4,4-2 0,0-2 0,0-1 1,0-4-1,0 2 0,0-3 0,0-1 0,0-2 0,0 2 1,0-2-1,0-2 0,0 1 0,0-2-1,0 0 2,0 0-2,0-1 1,0-1 0,0 2 2,0 0-2,4-1 0,-4-1 0,0 2 0,0-3 0,3 6 0,-3-1 0,3 1 2,0-1-2,0 0 0,0 3 0,0-2 0,-3 0 0,3 0 0,-3 0 0,0-1 0,0 4 1,0-1-1,2 3 0,-2 0 0,5 1 0,-2-4 0,-1 7 0,1-2 1,-3 5-1,0 1 0,3-4 0,-3 4-2,3 1 4,-3-3-2,2 2 0,2 1 0,-1-5 0,-1 3 1,3 0-1,-2 2 0,0 1 1,-3 0-2,3-3 2,0 3-2,-3-6 1,3 5 0,-3-2 1,0 0-1,0 0 0,1-1 0,-1 2 1,2 0-1,0-2 0,1 0 0,0-2 0,0 4 0,-3 2 0,4-2 0,-4 0 0,0 1 0,3 3 1,-3 0-1,3 3 0,0 3 0,-3-4 0,3 6-1,0 1 1,0-2 1,0-2 0,-1 1-1,-2-2 1,8 0-1,-3 1 0,-2 5 0,0-2 2,0 4-3,3-4 2,-4 1-2,6-2 2,-2 1-2,2-2 2,-2-3-1,0 2 0,1 2 0,-1-2 1,-3 0-1,3 4 0,0-4 0,1 2 1,1-2-1,-2 1-1,3 2 1,0 1 0,1-5 1,-2-3-1,2-2 0,-1-3-1,0 0 1,-3 0 0,6-4 0,-6 1 0,3-4 1,-3 3-1,4-2 0,-1 1 0,-1-2 0,5-3-1,-4 4 1,4-2-1,-2-1 1,1-1 1,4-1-1,-2 0 0,-1 1 0,2-1-3,6 0 5,-3-2-3,4 0 1,2 0 0,0-1 3,-3-2-3,6 2 1,1-4-1,2 0 1,-2-2 0,-1 2 0,3 0 0,1-2 0,-1-1-1,6 1 0,4-1 3,7-3-1,3 2-1,5-2-1,-1 2-2,-2 1-2,-3-2 3,-4 3 1,-2-3-2,-4-2-4,-6-1-6,-11-1 6,-8-3-9,-5 0-16,-5 0-51,-4-12-21,0-19-96,0-25-301</inkml:trace>
  <inkml:trace contextRef="#ctx0" brushRef="#br0" timeOffset="5193.5319">10642 3920 407,'0'0'80,"0"0"-18,0 0 75,0 0-14,0 0-25,0 0-12,0 0-4,13-35-22,-11 30-15,0-2 5,-2 0-12,0 0-25,0-2 7,0 2 30,0-2-34,0-1-4,-2 0 8,-3-2-4,-1 1 7,-3-3-9,3 1 5,-5 1-7,2-1-3,2 1 10,-6 1-3,1-3-4,-6 0-11,-1 0 4,-3-1-3,2 1-1,-5-2 0,5 3-1,-4 2 0,5 1-2,1 3 5,0 1 4,3 2-1,-3 1 4,0 1-8,-1 2 2,-5 0-4,2 0 0,-1 0 2,1 0 4,-1 0-3,4 4-2,-5 4 1,2 2-1,-4 4-1,3-2 1,0 2 3,1 3 1,-2-1-5,-1 6 4,1 1-1,-3 3 7,0 1-3,0 3 1,5-1-7,-2 6 1,3 2 2,-5 1 5,3 3-4,0 1-1,4 2 3,0 3 5,5 2-2,4 2-5,0 0 2,5 0-3,-7 4-2,-1 0 2,-2 2 2,-7 4 17,5-4 0,5 6-17,-5 2 1,7 2-2,1-1 10,2-1-9,4 2 0,0 2 0,-3 1 0,-4 1 4,2-3 2,-1 1 0,0-1 0,-1 0-6,-1 0 2,2-2-2,-1 2 0,1 1 5,-4 1-1,3 3 0,3-3-6,-2-1 2,0-4-2,-2-1 2,2 3-3,2-1 3,-6-3-4,4 0 4,-5 0-5,4 0 5,-2-4-6,-1 0 2,3-3 3,3-2-5,1 0 3,-1-2-3,4 6 1,-4 3 0,5 1 1,-1 1-2,3-1 2,0 0-1,0 2 0,0 2-1,0-1 2,0-1 1,0 1-2,3-2-1,3-3 1,4-2-1,-1 0 0,0-2 1,2 0 0,-1 2 0,2 3 0,1 5 0,0 1-1,0 1 0,3 2 1,-2-4-1,5 3 1,-3 1-1,1 0-1,5-2 0,-1-5 1,0 3 0,3 0 1,-2 0 2,2-3-4,-3 3 5,-1-8-7,3-3 7,-1-3-8,4 1 6,-2 0-2,-2-7 0,-4-3 0,3-3 0,-5-4 0,3 0 1,1-5 2,-5-6-3,3 1 0,0-5-1,2-1 1,6-1 0,4-2-1,6 0 1,3-2 2,8 1-2,6-5 3,9 0-2,3-5 2,8-3-3,1-3-6,2 0 5,0 0-3,-2 0 1,-2 0-1,-5 0 3,-7 0-1,-6 0 1,-11-3-1,-14 0 1,-9 3-2,-10-3-2,-7 3-8,-3 0-7,0-4-9,-1-3-24,-21-3-73,-8-7-213,-5-15-323</inkml:trace>
  <inkml:trace contextRef="#ctx0" brushRef="#br0" timeOffset="7195.3718">10241 3522 55,'0'0'48,"0"0"-37,0 0 28,0 0 13,0 0 19,0 0-9,0 0-3,-11 0 4,11 0-28,0 0 4,0 0-7,0 0 18,0 0 42,0 0 10,0 0-20,0 0-12,0 0-8,0 0 3,0 0-11,0 0-24,0 0-7,13 0-10,11 0 13,2 1 12,12 2 4,7 0-18,4-1-5,6 1-4,-2 3 3,2 0-6,-3 1-8,3 2 2,0 0 14,-3 2-2,-3-1-3,-4 3-1,0 0-2,-3 3 3,4 2 4,-3 0 2,-1 3-7,0 1-4,-9 0-1,-2 0 3,-1 0-3,-3-1-2,-5 1 6,1 2-3,-1 0 1,2 2 0,-2 1 1,5 3 14,0-2-15,3 7 3,0-1-3,-2 3-7,2 2 4,-7 1-5,3 1 7,-4-2-3,-2-1 3,-3 0 0,-1 0 0,0 0-2,-7 1-2,2-1-1,-2-1 5,1-3-5,-5-3 5,3 1 1,-2 1 1,0 4-6,-2 4 4,1 2 19,1 1-17,0-1-9,-3 2 3,0 0 21,3 1-21,-3 5-5,1 4 0,2-2 8,-1 1-8,4 1 0,-6-2 1,3-1-1,-3 0 3,4-1-1,-5 3 4,-2 1-7,2 1 3,-2 0 3,2 6-4,-1 2 1,1 1-1,-1 2 1,-1-2-3,0-4 3,0 0 0,0 2 1,0-2-4,0 1 2,-1-1 0,-4-3-1,1 1 1,1 0-2,-4 1 2,7-1-2,-3-1 1,3 0-1,0 1 0,0 2 0,0 5 1,0 2-1,0 2 0,0-1 2,0 1-2,0 0 1,0 0 0,0-3-1,0-3 0,3-2 0,0-1 3,1-2-3,1 0 0,-3 0 0,0-2 0,-1 2 0,-1-1 1,0 2-1,0 3 0,0-3 0,-3-1 1,-1-4-1,-3-1 0,1-4 0,0 0 0,-3 2 0,4-2 0,-2-1 0,1-2 0,0 0 0,0-1 0,-5 0 0,4 0 1,-4 3-2,-1-3 2,1 4-2,0-4 1,-2-3 0,1 2 2,-1-5-2,-1-2 1,2 1-1,-2-3 0,2-6 1,-1-3-1,6-5 0,-5-1 0,-6-1-1,-1-1 3,-3 1-2,-1 0 5,-4-3-5,-1 1 0,2-3 0,0-1-1,-4-2 1,0 4 0,2-3-3,-2 0 3,0 3-2,0 1 1,-11 3 1,0 4 0,-5 1-2,4-4 2,3-2-1,2 1 1,3 1 0,-2-4-5,0-2 3,-2-1-2,-2-1-2,2-1 2,-4-5-10,6 0-5,0-7 6,7 0-21,6 0-24,-4-7-70,8-15-223,-3-5-472</inkml:trace>
  <inkml:trace contextRef="#ctx0" brushRef="#br0" timeOffset="9541.8959">17495 3545 404,'0'0'359,"0"0"-293,0 0-42,0 0 47,0 0 7,0 0-40,0 0-2,0-53 20,0 36-12,0 1 11,-2-1-5,-4 0 3,-3-3-30,0 2 5,1-2-17,-7 3 5,3 1-3,-4 1 4,3 1-7,-6 0 6,0 3-12,-5 0 16,-1 1-19,-7 5 8,-2-1-8,-2 2 6,-3 4-6,-2 0-1,-1 0 2,-1 0 6,-2 7-5,-4 5 1,-6 0-2,-1 4-1,1 0 5,0 1 2,3 3 0,-3 3 0,-4 4-2,1 4 6,3 0 2,6 5-1,3-1-13,5 1 1,4 3 3,-1 1 1,2-1 8,3 2-1,-1 1-10,2 7-2,1 1 16,-4 3 2,2 3 5,4 0-12,-4 4-4,0 6-3,-2 1 10,3 1 9,4 0-2,10 0-15,1 2-3,2 5 5,5 4-1,-3 4 10,-4-2-2,1-3-5,-3-2-8,-1 3 5,1 0 5,3 4 1,2-3-2,2-2-8,6 1 1,2-1 0,4-1-1,0 5 5,0 1-4,0-1 2,0 3-3,0-1 1,0-4-1,0 0 1,0-4 3,0-1-2,0-5-2,0 0-1,0-5 3,0 1-3,-1 3 4,-5-4 0,3 0-2,0 1-2,0 2 5,2 1-7,-1 1 3,2-4-2,-1 0 0,1-1 0,0 1-1,0 1 1,0-3 1,0 1-2,0-1 2,0 0-1,1 0-1,2 3 1,0-2 0,2-2 2,-2 2-3,6 5 2,-3 3-2,3-1 0,-3-2 1,7-4-1,1-1 1,-1 2-2,-3-3 1,5 0 0,-1 0 1,-1-2-1,3-2 0,4-2 1,-4 0-1,7-2 0,-1 0-3,4-3 3,-1 3 0,5 3 0,3 8 3,-2-1-3,3-6 0,2-8 0,-2-6-1,5-3-1,1-7 2,3 1 0,2-8-1,6-5 3,1-2-3,8-5 4,1-3-3,0-2 0,5-2-1,-8-4-11,-8-2 1,-5 0-7,-13-1-13,-13-3-16,-9 0-33,-7 0-108,-1-3-60,-2-23-299</inkml:trace>
  <inkml:trace contextRef="#ctx0" brushRef="#br0" timeOffset="11692.8934">17055 3163 89,'0'0'14,"0"0"-4,0 0 18,0 0 55,0 0-39,0 0-44,0 3 1,0-3 4,0 0 2,0 0 26,0 0 42,0 0 2,0 0-29,0 0-17,0 3-17,0 3-11,-3 1 3,-2-1-6,3 2 0,-1-2 0,3-3 2,-5 1 2,5-3-1,-2 2 17,-1 0 34,-1 0 4,2 2-20,0-2-25,-1 1-13,1-1-16,2 1-13,0 0 16,0 0-12,0-1 7,0-1-17,0-2 20,0 1 9,0-1 6,0 0 7,0 2 29,0-2 30,-2 0-1,2 0-8,0 0 7,0 0 5,0 0-23,0 0-15,0 0-9,0 0-3,0 0 3,0 0 17,8 0-16,14 0 7,10 0 31,10 0-14,8 0-7,9-3-19,-1-2 5,6 1-13,-1 0 4,-1 1-5,1 0-3,7 1 8,1 2-3,-3 0 5,-9 0-7,-11 0-7,-12 0 0,-6 5-3,-5 4-1,-2 1 2,6-1 2,1 3 3,6 4 6,-1-2 1,-2 2-2,2 1 0,-2 3-1,-2 0-2,0 3 2,1 3 4,-1 6-5,0 1-4,1 6 9,-1 1 2,0 1-5,-4-1-1,0-1-3,-3 2-5,-2 1 7,-1 4 1,0 3-1,-1 3 2,-1 3 4,-2 0 1,-1 1-5,-3-3 0,-3 2-5,-1 0-1,-2 1-1,-2 2-1,-2 2-1,0 2 0,0 5 2,-1 8 16,-1 2-2,1 5-7,-2-2-5,3 3 3,-3 1-6,0 0 0,0 2-2,0-2 1,0-4-2,0-3-2,-3 1 1,1-1 0,-4 0 3,0 4-4,-4 3 3,-1 1 4,-1-3-5,-2 1 5,-2-1 3,0 2-9,-1 1 5,0-3-3,2 1-3,-1-3 5,2 5-2,-1-1 2,5 3-4,-7 5 1,5 0 2,-3 0 1,3-2 0,0-5-5,1 3 0,0-1 0,-1 2 0,2-3 0,-1 1 0,-2 1 0,3 6 0,-8 1 0,7 0 0,-2 0 0,-3-1 0,5-6 0,1-2 0,4-3 0,-4-4 0,3-6 0,-3-1 0,1-8 0,-2 1 0,-2-4 0,0-6 0,-1-2 0,1 1 0,-5-3 0,0-1 0,0-1 0,3-1 0,0-7 0,1-1 0,0-3 0,0-4 0,-1 0 0,2-4 0,1 5 0,-1-4 0,0 0 0,2-1 0,-1-4 0,2-1 0,-3-5 0,0-2 0,-1-2 0,3-3 0,-3-2 0,4-3 0,-2 3 0,-3-3 0,0 0 0,-1-2 0,-7 1 0,1-5 0,-4 2 0,0-3 0,-1 0 0,2 4 0,-1-4 0,3 3 0,-3-3 0,-3 3 0,-3-3 0,-5 0 0,-1 0 0,-1 0 0,-5 0 0,-3 0 0,-2 0 0,-1 0 0,3 0 0,1 0 0,0 0 0,4 0 0,1 0 0,1 0 0,5 0 0,-4-6 0,0-1-3,8-3-1,3 1 4,-7-8-9,-5-6-19,-12-3-63,-13-15-146,-5-12-417</inkml:trace>
  <inkml:trace contextRef="#ctx0" brushRef="#br0" timeOffset="14189.5764">16745 2614 594,'0'0'78,"0"0"-64,0 0 85,0 0-10,0 0-17,0 0-8,0 0 27,-33-8-34,27 7 9,3 1 3,0-3 0,-2 0-12,5 1-6,0-3 15,0 0-12,0-4-23,0-4-7,9-4-10,12-4-14,8 0 9,8 3 3,2 5-6,1 5 2,2 3 0,0 5-1,-5 0-7,4 9-1,-2 18-5,-3 5-1,-4 5 5,-7 2 1,-8-2-4,-10-3 2,-7-1 0,0-5 4,0-2-1,-14-6 5,-2-6-3,-3-3 6,-5-4 10,-4-3-1,-8-2-8,1-2 1,1 0-9,3-13-1,1 0-74,7-3-90,10-4-77,10-5-274</inkml:trace>
  <inkml:trace contextRef="#ctx0" brushRef="#br0" timeOffset="14391.4812">17030 2481 948,'0'0'333,"0"0"-229,0 0 20,0 0-30,0 0-63,0 0-31,12 37 0,-7 4 0,0 3 6,0 4-6,2-7-7,3-3-90,10-8-95,-1-14-232,4-13-452</inkml:trace>
  <inkml:trace contextRef="#ctx0" brushRef="#br0" timeOffset="15103.8048">17473 2514 910,'0'0'296,"0"0"-186,0 0 10,0 0 20,0 0-47,0 0-26,0-4-21,0 4-10,0-1-8,0 1-4,0-1-1,0-1 11,-4 1 14,3-1-6,0 2-12,1 0-30,0 0 0,0 0 0,0 0 0,0 0 0,0 0 0,0 0 0,0 0 0,0 0 0,0 0 0,0 0 0,0 0 0,0 0 0,0 0 0,0 0 0,0 0 0,0 0 0,0 0 0,0 0 0,0 0 0,0 0 0,0 0 0,0 0 0,0 0-8,0 0 3,0 0 5,0 0-9,0 0 1,1 0-4,2 6-7,4 3-7,7 4 5,6 1 16,8-5-12,5-8-3,8-1 10,0-1-6,-2-14-4,-10-1 5,-8-1-1,-12 3 16,-9 1 1,0 1 1,0 1-2,-6 3-2,-7 1-9,-8 4 2,-1 3 9,-5 0 0,-2 7 4,0 15-3,2 9 0,7 2 0,5 5-2,8-2 2,5-3-1,2-3 0,3-4-4,21-8-1,13-6-3,16-7-17,9-5-26,6-3-74,-6-19-170,-8-9-253</inkml:trace>
  <inkml:trace contextRef="#ctx0" brushRef="#br0" timeOffset="15313.8552">17978 2383 987,'0'0'319,"0"0"-149,0 0 41,0 0-105,0 0-65,0 0-25,0 0-16,-8 6-5,16 25-2,6 13 7,2 4 7,-1-1-4,1-5-2,-2-6-1,1-5-15,-3-7-60,-2-7-109,4-10-85,-8-7-169</inkml:trace>
  <inkml:trace contextRef="#ctx0" brushRef="#br0" timeOffset="15531.551">17987 2363 975,'0'0'207,"0"0"-21,0 0-25,3-78-88,23 64-43,6 7-15,6 4 0,-3 3 2,-5 3-1,-7 14-15,-10 3 2,-9 5-2,-4 0 4,0 1-2,-6 3-3,-8 2-6,6-4-76,4-3-83,4-14-156,9-10-366</inkml:trace>
  <inkml:trace contextRef="#ctx0" brushRef="#br0" timeOffset="15960.0958">18602 2285 847,'0'0'201,"0"0"-20,0 0-10,0 0-89,0 0-20,0 0-8,-76-36-37,47 36-2,-1 11 5,1 7-13,2 4-6,6 2 7,6 3-8,9-1 0,4 0 0,2-1-5,5-3-2,19-8-14,9-6-26,1-8-8,3 0 17,-5-11 10,-11-11 28,-6-1 5,-9-4 5,-5-2 19,-1-1 6,0 1 7,0 5-1,0 8 9,0 10-13,0 5 0,0 1-23,0 0-14,0 2-13,0 15-11,0 6 22,10 3 2,2 3 0,4-3-2,-2-1-70,4-6-79,-1-5-75,-6-10-181</inkml:trace>
  <inkml:trace contextRef="#ctx0" brushRef="#br0" timeOffset="16272.8389">18613 2217 238,'0'0'842,"0"0"-707,0 0 80,0 0-132,0 0-65,0 0-18,55-46 3,-24 66 6,3 6-8,-4 4-1,-6 1 0,-3-2 0,-5-2 8,-9-6-7,-2-4-1,-5-3 0,0-8-7,0-1 7,-3-5 6,-6 0 24,-1-8 24,-1-11 2,7 0-11,1-1-34,3 5-3,0 0-6,8-1 2,12 2-4,4-3-10,4 4-49,14-1-81,3 0-93,1-3-136</inkml:trace>
  <inkml:trace contextRef="#ctx0" brushRef="#br0" timeOffset="16507.5141">19075 1988 1018,'0'0'265,"0"0"-130,0 0 106,0 0-122,0 0-69,0 0-33,-21-25-17,21 32-9,6 15-3,5 9 12,3 9 9,2 3-8,-2 2 0,2 0 3,-2-4-4,2-4-14,-2-6-54,0-5-97,-3-8-98,-8-9-126,-3-9-258</inkml:trace>
  <inkml:trace contextRef="#ctx0" brushRef="#br0" timeOffset="16658.2985">19002 2230 853,'0'0'336,"0"0"-194,0 0 24,0 0-86,0 0-58,0 0-4,98-53-17,-46 35-1,1-1-106,3 0-113,-5 4-101,-7-2-161</inkml:trace>
  <inkml:trace contextRef="#ctx0" brushRef="#br0" timeOffset="17203.5156">19467 2039 1034,'0'0'241,"0"0"-78,0 0-45,0 0-79,0 0-39,0 0-12,12 21 12,1-1 2,-2 2 0,-4 2-1,1-5 0,-3-4 0,-3-3 0,-1-3-1,-1-6-3,0-2 1,0-1-3,1 0 4,3 0 1,1-18 5,1-9-5,1-4-9,3-4 9,-2 7 5,1 9 6,0 9-1,-7 7 7,6 1-17,4 2-5,3 0-7,0 15 0,3 4 2,-6 3 3,1-3-4,-6-4 3,0-5 1,-4-3-2,-3-5 0,0-2 9,4 0 3,2 0 15,3-12 8,6-12-1,7-8-20,7-4 0,1 6 4,-5 6-9,-9 9 2,-2 11 0,-4 4-2,1 0 0,4 2-8,-1 13 2,-3 2 4,1 6 2,0-1-1,-3 1 0,0 1-1,2-5-51,5-6-73,1-6-164,7-7-252</inkml:trace>
  <inkml:trace contextRef="#ctx0" brushRef="#br0" timeOffset="17557.0216">20208 1922 779,'0'0'325,"0"0"-260,0 0-18,0 0-47,0 0-10,0 0 10,36 12 21,-14-10-13,1-2 12,-4 0-16,-1 0 9,-4-9-1,-6-5 0,-6-1 12,-2 1 27,0-6 40,0 4-28,-12 3-2,0 4-22,-2 7-5,-3 2-23,-5 6-7,-4 16 5,-4 6-5,3 4 5,5 0-6,7 0 2,11-5-5,4-1 2,4-4-4,21-8-1,6-5-10,7-7-42,5-2-87,-2-6-107,-3-13-393</inkml:trace>
  <inkml:trace contextRef="#ctx0" brushRef="#br0" timeOffset="18157.2985">20475 1898 967,'0'0'202,"0"0"-24,0 0 10,0 0-100,0 0-44,0 0-21,-1-9-23,1 9-11,0 2-11,0 10-2,6 1 24,4 2 5,0-2-5,3-3 1,-2-3-1,1-2-30,2-4-15,2-1-11,3 0 14,3-13 0,7-7 0,1-6 3,3-5 39,-5-1 0,-5 3 9,-7 5-5,-6 9-3,-3 4 7,-6 8 0,-1 3 6,0 0-14,0 0-17,0 17-15,2 2 29,1 3 3,1-1 6,2-1-3,0-1 0,3-5-3,6-1 1,-2-7-3,6-2-3,1-4-7,1 0 2,-3-9 1,-6-11 9,-2-8 11,-8-9 8,-2-10 6,0-8 22,0-4-4,-12 4 28,2 9-3,2 16 5,2 13 1,0 11-21,6 6-29,0 0-24,-2 23-29,2 12 10,0 13 19,0 5 1,0 0 1,8-3-2,-1-8 0,4-8-39,1-9-49,4-11-65,2-9-40,2-5-210,0-7-186</inkml:trace>
  <inkml:trace contextRef="#ctx0" brushRef="#br0" timeOffset="18299.2634">21021 1752 926,'0'0'238,"0"0"-88,0 0-13,0 0-52,119-67-40,-72 53-17,-4 3-23,-15 7-5,-14 2-48,-14 0-160,0 1-379</inkml:trace>
  <inkml:trace contextRef="#ctx0" brushRef="#br0" timeOffset="20649.274">3367 3534 726,'0'0'278,"0"0"-257,0 0 59,0 0 28,0 0-50,0 0-38,0 0-15,30-5 3,-5 5 41,2-2-20,3-8 9,-2-4 13,-1-2 8,-9-1-32,0 1-9,-12 1-4,-3 6 9,-3-2 1,0 4-1,0 1 5,-15 5-14,-3 1-2,-7 0-12,2 4 10,-2 10-6,-2 2 0,8 1 0,2 3-3,4 2-1,7 0 3,6 0-3,0-1-7,9-4 0,18-5-1,4-9 5,12-3 3,-4 0 3,-3-15-2,-8 2-2,-13 5-10,-6 4 10,-9 2 1,0 2-1,0 0 0,0 0 1,-9 0-7,-16 10-4,4 9 7,-3 8 0,6-4 4,8 0-1,7-2 1,3-5-3,0-3 1,10-2 0,8-7 4,9-4 0,7 0 3,6-20 0,8-9-5,4-7-46,-1-1-151,-4-2-192,-12 0-189</inkml:trace>
  <inkml:trace contextRef="#ctx0" brushRef="#br0" timeOffset="21413.775">3815 3327 951,'0'0'202,"0"0"-12,0 0 24,0 0-139,0 0-54,0 0-21,-2-15-13,24 24 13,2 5 2,0 3 0,-3 1-2,-2-4 2,-8-3-2,-2-1 2,-2-6-2,-7-3 2,3-1 0,-3 0 1,3 0 11,3-16-4,0-8-4,6-5-3,-6-2-2,3 5 0,0 2-1,-2 8 0,2 4 0,-1 2-5,0 7 0,6 0 2,1 3-5,3 0-3,1 1 9,-2 12-1,1-1 3,-2 1-1,-4-2-1,-3-3 2,-3-5 0,0 0-1,-6-3-7,3 0-3,1 0 6,2-17-8,1-7 1,3-6-8,0-1 15,-4 4 5,-3 6 1,-1 7 4,2 5-2,-1 5-2,7 4-1,1 0-22,8 0 15,1 10 1,2 7 2,5 2 4,-5-3 2,0-3-1,1-6-1,-6-1 1,-1-6-3,-3 0-3,-1-3-28,-1-16-21,-4-6-24,-5-6 39,-2-8 39,0-1 5,0-2 5,-9 3 40,1 10-1,2 12 24,6 10 5,0 7-28,0 0-50,0 14-7,3 16-2,11 7 9,2 5 5,-1 4-2,3-5 1,4 3-3,2-6-1,3-4-1,3-4-3,0-4-41,-2-9-89,-1-7-66,-11-10-161,-10 0-154</inkml:trace>
  <inkml:trace contextRef="#ctx0" brushRef="#br0" timeOffset="21623.2676">4644 3107 349,'0'0'514,"-39"-74"-379,32 46 99,7 10-91,0 3-52,20 3-60,13 3-31,9 6 0,0 3 1,-2 0 1,-12 16-1,-8 3 0,-10 1 4,-10 0 16,0 5 13,-10 0-6,-13 2-11,-2 0-10,-2-5-7,2-3-60,7-11-133,6-8-207</inkml:trace>
  <inkml:trace contextRef="#ctx0" brushRef="#br0" timeOffset="21923.9958">4878 2702 802,'0'0'180,"0"0"24,0 0 11,0 0-89,0 0-46,0 0-38,0-15-22,3 15-5,0 0-9,7 2 4,1 11 20,4 6 12,4 4-17,2 9-14,1 5 1,1 2-5,-1 1-4,-4-1 1,-6-6-3,-3-5-1,-6-5-7,-3-4-53,0-6-71,0-10-109,-6-3-193</inkml:trace>
  <inkml:trace contextRef="#ctx0" brushRef="#br0" timeOffset="22317.3304">5148 2744 646,'0'0'305,"0"0"-169,0 0 40,0 0-92,0 0-64,0 0-13,-6-1-2,6 8 8,0 0-1,0-1-7,0-3 10,0 0-1,0-3 1,0 0 5,0 0 15,0 0 12,0 0-4,0 0-1,0 0-9,0 0-11,3 0-6,-3 0-12,0 0-2,0 0-1,0 0 2,0 0 3,0 0-5,0 0 0,0 0-1,0 0 0,0 0-1,0 0-11,0 0-42,0 0-73,-6 0-90,0 3-160,1 1-116</inkml:trace>
  <inkml:trace contextRef="#ctx0" brushRef="#br0" timeOffset="22421.0508">5148 2744 573</inkml:trace>
  <inkml:trace contextRef="#ctx0" brushRef="#br0" timeOffset="22681.8048">5148 2744 573,'32'-9'199,"-32"9"-9,0-2 20,0 2-77,0 0-38,0 0-17,0 0-38,0 0-32,0 2-8,0 15-7,0 3 7,0 4 4,0 0-4,7-2 0,12-5-3,5-3 1,1-9-2,-2-5 0,2 0 4,-7-12 0,-3-10 8,-10 0 10,-5-4 30,0-1 26,-11 0-9,-13 1-39,-1 6-15,-1 9-11,4 6-3,7 5-10,6 0-60,6 0-90,3 0-133,0 0-234</inkml:trace>
  <inkml:trace contextRef="#ctx0" brushRef="#br0" timeOffset="24099.6342">5366 2571 793,'0'0'234,"0"0"-70,0 0 14,0 0-94,0 0-51,0 0-25,0 0-5,28 21 3,-7-10 1,1-2-3,-2-4-2,-1-2 0,-1-3 0,0 0 3,-2 0 0,-3-8 4,0-5 8,0-1 19,-8 0 26,2 2-5,-4 5-17,0 2 6,-3 3-8,0 1-3,0 1 0,0-2-7,0 2-1,0 0-4,0 0 2,0 0 1,0 0-13,0 0-13,0-3 0,0 3 0,0 0 0,0 0 0,0-2 0,0 2 0,0 0 0,0-2 0,0 2 0,0-1 0,0-1 0,0 1 0,0 0 0,0-1 0,0 1 0,4 0 0,-4 0 0,0 1 0,0-2 0,0 2 0,0 0 0,0-1 0,0 1 0,0 0 0,0 0 0,0 0 0,5 0 0,-5 0 0,3 1 0,-3 1 0,3 0 0,-3 1 0,0 2 0,2-1 0,-2 1 0,0-4-19,0 1-7,0-2 14,0 0 3,4 0 1,-4 0-1,0 0-9,3 0 2,0 0 2,0-5 2,4-10-4,-1 0 9,-6-5 7,0 0 2,0 0 0,0 1-1,0 2 1,0 5 2,0 4 1,0 4 7,0 4 2,0 0-2,0 0-12,0 0-3,0 19-12,6 17 4,12 15 11,0 10 0,3 4 1,-2 3 1,-3-3-1,1-4-1,-8-6-3,-9-4-4,0-10 2,-16-5-2,-10-6 0,-8-8 5,-3-8 2,7-12 4,3-2 8,6-9-4,0-18 3,9-12-4,5-11-7,7-6 0,13 0-4,20 4-8,9 7-1,7 1 0,3 1-3,-1 0-19,-2 0-37,-7 1-18,-6 3 5,-6 1 32,-8 4 23,-2 5 4,-4 4 21,-9 4 5,-4 8 7,-3 0 11,0 3 22,0 2-14,-10 1 1,4 4 6,3 1-14,-7 2-9,2 0-6,-1 16-4,0 4 0,2 2-3,5 2 2,2 0 0,0-2 0,12 0-3,10-5 1,8-7 2,6-9 0,3-1-23,4-14-11,-3-15-27,2-7 9,-6-2-14,-3-4-6,-10-1 9,-3-4 43,-11 2 21,-6 6 8,-3 8 28,0 9 36,0 9 15,-6 4-11,3 7-20,0 2-11,0 0-45,-3 19-9,1 8 9,2 4 7,3-2-2,0-2 2,17-5 5,5-5-11,11-8 5,6-6-1,10-3 0,12-12-5,-2-12-45,-4 1-42,-12 3-243,-15 2-525</inkml:trace>
  <inkml:trace contextRef="#ctx0" brushRef="#br0" timeOffset="40869.7892">9984 2704 961,'0'0'202,"0"0"-181,0 0 73,0 0 41,0 0-53,0 0-40,0 0-8,0-3-5,6 23-7,7 9 37,-1 9-5,3 4-26,-3 3-1,1 1-14,-6-5-2,3-3-6,-4-5 0,1-6-5,-4-6-5,-3-6-61,0-8-159,0-7-160,-6-7-348</inkml:trace>
  <inkml:trace contextRef="#ctx0" brushRef="#br0" timeOffset="41386.0104">10015 2755 864,'0'0'132,"0"0"-1,0 0 65,0 0-89,0 0-20,0 0-3,-34-48-15,31 35-15,-4-1-4,4-3-23,0 0-3,2 5-4,-1-1-3,2 6-3,0 2-5,0 2-4,0 2 2,0-1-6,0 2-1,0 0 0,0 0 0,-2 0 0,2 0-1,0 0-1,0 0-1,0 0 3,0 0-3,0 0 1,0 0 2,0 0-1,0 0 4,0 0-2,0 0-1,0 0 0,0 0 0,0 0 0,0 0 0,0 0-3,0 0 2,0 0-8,0 0-8,0 0 1,0 0 9,0 0-6,0 0 4,0 0 3,0 0-11,0 0-19,0 0-50,0 0-53,0 0-48,0 0-163,0 9-145</inkml:trace>
  <inkml:trace contextRef="#ctx0" brushRef="#br0" timeOffset="42144.0422">10224 2772 397,'0'0'162,"0"0"-5,0 0 28,0 0-64,0 0-11,0 0-9,3-6-22,-3 6-14,0 0-15,0 0 2,0 0-10,0 0-1,0 0-10,0 0-10,0 0-9,0 0 4,0 0-2,0 0 0,0 0-5,0 0 1,0 0 11,0 0-3,0 0 1,0 0-7,0 0-2,0 0-10,0 0-2,0 0-6,0 0-47,0 0-33,0 0-20,0 0 18,0 0-16,0 0 20,0 0 3,0 0-10,-3 0-10,-1 0-75,2 0 30,2 0 59,0 0-60,0 0 39,0 0 110,0 0 21,0 0 93,0 0 46,0 0-1,0 0-23,0 0-26,0 0-19,0 0-4,0 0-24,0 0-15,0 0-15,0 0-1,0 0 2,0 0-3,0 0 2,0 0-10,0 0-14,0 0-8,0 0-2,0 0-14,-3 0-88,-3 0-116,-5 3-190,1 2-263</inkml:trace>
  <inkml:trace contextRef="#ctx0" brushRef="#br1" timeOffset="54937.6837">2906 11903 153,'0'0'477,"0"0"-388,0 0 5,0 0 21,0 0-45,0 0-36,0 0-2,3 5 0,-3-4-1,0-1 8,2 0 1,-2 0 14,0 0 1,0 0 4,0 0-14,0 0-7,0 0-1,-8 0-20,-11 0-16,-4 0-2,-8 0-7,-2 0 7,3 4 2,-1 9-1,4 0 0,5 3 1,4-2-1,9 3-3,6-5-6,3 5-2,16-4 11,20 0 2,12-6 1,4 0-1,3-7-2,-8 0 0,-6 0-2,-14 0 2,-9 0 0,-13 0-1,-5 0 2,0 0-1,0 0 0,-8 0-18,-22 10-2,-10 3 20,-13 6 1,3 1 2,2 0-3,7 0 6,8-1-3,7 3-3,10-2 9,7-3-8,9 3 3,0-3-4,9 0 4,19-4 3,8-3 3,10-6-1,2-4-3,1 0-6,5-4-52,-3-12-108,-2-8-202</inkml:trace>
  <inkml:trace contextRef="#ctx0" brushRef="#br1" timeOffset="55359.5521">3276 11996 317,'0'0'480,"0"0"-339,0 0 51,0 0-64,0 0-73,0 0-36,7-7-8,-2 9-10,0 15 7,5 3 3,0 6-4,-1 0 13,-3 4-10,2 1-8,-5-1 3,4-5-3,-1 0-1,0-9 2,3-3-2,-2-8-1,1-3 2,1-2 3,4-2 41,5-16 34,0-13-38,3-4-7,0-6-12,-2 1-15,-2 8-3,-7 9-4,-4 13 1,-6 7-2,0 3 0,0 0-73,0 0-81,0 0-115,6 6-152,0 5-190</inkml:trace>
  <inkml:trace contextRef="#ctx0" brushRef="#br1" timeOffset="55786.229">3700 12094 350,'0'0'308,"0"0"-224,0 0 14,0 0-32,0 0-34,0 0 13,55 20-11,-39-17-14,2 1 10,0-4-1,-3 0 5,3 0 7,1 0-4,-1-9-6,3-2-1,-4 2-4,-6-1-3,-8 0 11,-1 0-1,-2-1 14,0 1-8,-8 0-4,-11 4-22,0 3-1,-4 3-9,-4 0 0,2 0-3,-2 17 1,5 2 2,2 1-1,7 3-1,4-1-2,5-2 0,4 0 1,0-3 0,0-4 0,16 0-10,8-1-18,1-4-13,8-7-58,3-1-142,0 0-200</inkml:trace>
  <inkml:trace contextRef="#ctx0" brushRef="#br1" timeOffset="56115.4766">4083 12034 443,'0'0'374,"0"0"-259,0 0 28,0 0-23,0 0-75,0 0-6,91-36-14,-69 56-1,-2 6 2,-4-2-11,-4 0-7,-6-4-4,0-2 1,-6-7 0,0-1 0,0-4 5,0-3 1,0-3-5,0 0 23,-2-3 28,2-17 11,0-3-50,0-4 0,2 8-7,9 2-7,-1 5-4,6 1 0,5 5-7,0-2-69,6-1-102,-2 5-240</inkml:trace>
  <inkml:trace contextRef="#ctx0" brushRef="#br1" timeOffset="56505.4013">4568 11986 918,'0'0'128,"0"0"-46,0 0 22,0 0-42,0 0 7,0 0-29,106 49-24,-78-45-9,-4-4-2,-8 0-2,-4 0 1,-4-11 10,2-6 5,-4-3-6,-3 1 7,0 3-4,0 7 14,-3 6-7,0 3-9,0 12-14,0 18-6,-3 15 6,-12 9 9,-3 2-5,-1-1 1,4-1 5,-4-8-8,5-7 11,-7-13 10,2-2 2,-11-12 5,-4-1 2,-2-8-5,-6-3-16,-1 0-11,4-9-8,6-5-88,5-2-124,6-2-300</inkml:trace>
  <inkml:trace contextRef="#ctx0" brushRef="#br1" timeOffset="57338.1191">5922 12045 355,'0'0'210,"0"0"-85,0 0 2,0 0-29,0 0-44,0 0-21,0 0-1,0 0-5,6 0-7,0 0-1,3 10 37,7-1-5,4-2-20,2-3-11,5-1-8,3-3-4,-2 0-1,-1 0-7,-2-13 0,-9 2-4,-5-4 3,-5-2 2,-6 3-1,0-3 2,-3 7-2,-13 4-3,-5 0 3,-6 6 5,-3 0 2,-7 3 15,1 9 7,5 2-5,1 6 4,3 1-11,15 1 1,-1-1-7,10 1-6,0 0 2,3 2-1,6-3-2,19-3-2,11-3-2,7-3-8,5-7-34,4-5-99,0 0-130,-1-8-368</inkml:trace>
  <inkml:trace contextRef="#ctx0" brushRef="#br1" timeOffset="57998.0301">6347 11976 709,'0'0'171,"0"0"-10,0 0 7,0 0-91,0 0-66,0 0-10,12 18 30,0 3-1,0-1-21,-3 3 1,-3-3-2,4-1-1,-1-2-4,-5-5 0,3-1-1,-1-5-2,-2-2 2,-1-4-2,2 0 3,4 0 3,7-17 6,2-6-6,1-2-4,2-2 2,-6 3-4,2 1 2,-2 11-1,-1 2-1,-5 5 0,-3 5 0,2 0-5,-1 15-2,2 3 6,0 2 1,-3 1 0,1-4 1,1-2 1,-5-1-2,3-1 3,-3-6-1,0 2-2,-1-8 0,-2-1 0,5 0 0,-5 0 3,6 0 8,3-5 9,9-11 22,0-9-38,6-2-3,-3 0 2,0 7-2,-5 5-1,-7 5 0,-3 5 0,2 5 0,2 0-4,-4 0-1,4 8-2,-1 8 3,-4 4 0,4 3 4,-2 0 0,2-7 0,3 1 1,1-7 0,1-1-1,2-6-1,-3 1 1,4-4-21,3 0-28,1-16-59,2-4-68,-7-2-147,1-5-217</inkml:trace>
  <inkml:trace contextRef="#ctx0" brushRef="#br1" timeOffset="58253.6586">7128 11922 549,'0'0'203,"0"0"25,0 0-19,0 0-89,0 0-18,0 0-26,8-33-23,-5 33-33,0 9-5,0 11 16,3 6 29,-3 6-33,1 7-11,4 7-3,-5-3-6,0 4-5,0-5-2,-3-2 0,0-4-2,0-6-14,0-3-26,0-7-14,-9-5-42,1-5-48,4-9-93,4-1-51,0-11-355</inkml:trace>
  <inkml:trace contextRef="#ctx0" brushRef="#br1" timeOffset="58485.4527">7336 11991 780,'0'0'74,"0"0"61,0 0-37,93-49-48,-63 49-18,-6 0 9,2 10-6,-11 14 4,-3 1-5,-6 2 7,-6 0-8,0-4-7,-14-4 1,-5 1-8,-7-3-3,0-4-16,-4 3-36,-4-6-93,-5-7-225</inkml:trace>
  <inkml:trace contextRef="#ctx0" brushRef="#br1" timeOffset="59827.3825">8571 11903 515,'0'0'186,"0"0"-39,0 0 44,0 0-65,0 0-58,0 0-37,-22-14-13,1 33-5,3-1-1,-2 8 8,10-2-5,4 1-13,6-1 6,0-4-3,12 0-5,9-7-1,6-9 0,7-4 0,2 0-4,-6-11 2,0-9 3,-5-6 1,-7 2 2,-5-1-2,-3 1 3,-3 7-2,-4 4 2,1 7 9,-4 3 7,0 3-2,0 0-18,0 3-10,0 14-12,-7 2 22,4 5 0,3 1-1,0-4-2,13-2-4,4-6-5,11-6-14,0-7 5,5 0 13,-3-10 8,-4-13 0,-6-4 17,-8-2 15,-9-4 9,-3 3-22,0 4-4,-6 12-6,-3 5-9,-5 9-11,2 0-52,8 0-56,4 12-133,0-1-145</inkml:trace>
  <inkml:trace contextRef="#ctx0" brushRef="#br1" timeOffset="60187.3352">9296 11863 656,'0'0'155,"0"0"32,0 0-73,0 0-63,0 0-21,0 0 19,-88-3-18,71 19-1,5 1-13,5 3-1,4 0-5,3-3-11,0-3 6,3-2-6,15-2-4,8-7 2,2-3 2,0 0 4,-4-13 0,-6-7 6,-5-3 25,-5-5 13,-8 2-9,0 0-14,0 9-10,-3 4-5,-5 11-10,-2 2-33,-2 0-48,-1 0-38,3 2-112,10 1-147</inkml:trace>
  <inkml:trace contextRef="#ctx0" brushRef="#br1" timeOffset="60278.6554">9296 11863 512</inkml:trace>
  <inkml:trace contextRef="#ctx0" brushRef="#br1" timeOffset="60547.6892">9296 11863 512,'113'-73'219,"-103"68"-61,3 5-8,6 0-55,-3 0-26,7 0-15,0 2-10,6 11-23,-3 1-4,0 8-9,-3 2-2,-4 2-5,-7-3 0,-3 1 2,-9-2-3,0-5-3,-9-3 2,-1-4-5,-1-8-10,1-2 16,0 0 7,4-7 16,2-12-17,4-6 9,0-6-3,1 1-2,15-1-8,6 12-1,2 6-1,1 4 0,-2 5-12,-4 1-38,2 3-66,3 0-86,0 0-239</inkml:trace>
  <inkml:trace contextRef="#ctx0" brushRef="#br1" timeOffset="60818.283">9921 11618 462,'0'0'406,"0"0"-218,0 0 57,0 0-113,0 0-79,0 0-35,4 11-8,-1 19 43,-3 7 25,1 2-41,-1 0-7,0 4-9,4-5-10,-4 3-6,3-7-5,-3-5 0,3-4-38,-3-8-64,0-3-92,0-11-155,6-3-257</inkml:trace>
  <inkml:trace contextRef="#ctx0" brushRef="#br1" timeOffset="61103.064">10156 11721 829,'0'0'140,"0"0"-70,0 0 13,0 0 40,0 0-54,-78 80-9,55-60-2,1-8-8,1-2-3,12-3-10,3-4-3,6-3-8,0 2-3,0-2-3,0 0-12,0 5-5,0-2-3,10 6 0,10 2 7,5 4-7,1 0 0,2 2-44,2-3-85,-3 1-120,0-5-231</inkml:trace>
  <inkml:trace contextRef="#ctx0" brushRef="#br1" timeOffset="61943.0051">10549 11737 313,'0'0'163,"0"0"-23,0 0-15,0 0-45,0 0-15,0 0 8,0-2 7,0 2-5,0 0-22,0 0-1,0 0-26,0 0 0,0 0 8,0 0 2,0 0-11,0 0-14,0 0-4,0-1 3,0 1-10,0 0 1,0 0 1,0 0-2,0 0 0,0 0 1,0 0 1,0 0-2,0 0 0,0 0 0,0 0-1,0 0-2,0-4 3,0 4 0,0-3 2,0 1 1,0 2-3,0 0 0,0 0 1,0 0 2,0 0-3,0 0-1,0 0 1,0 0 11,0-2 6,0 0 11,0 2-8,0 0 8,0-3 10,-3 0 1,-10-2-28,-1 3-11,2-1 0,-4 3 3,0 0 5,2 10-6,2 2 2,1 5-5,8-1 4,3-2-6,0 3 2,14-4 1,4 4-1,9-5 0,-1 4 0,3-2-1,-7 2 2,-5-2 0,-7 1-1,-7-1 0,-3 0 1,0 0 0,-10-2 2,-10-2 3,-9-1-5,-1-4-16,1-2-76,4-3-39,4-5-175,12-20-287</inkml:trace>
  <inkml:trace contextRef="#ctx0" brushRef="#br1" timeOffset="62102.1081">10682 11696 625,'0'0'131,"0"0"87,88-15-91,-69 13-55,-12-1-52,-4 3-17,-3 0-3,0 0-67,0 0-138,-13-3-265</inkml:trace>
  <inkml:trace contextRef="#ctx0" brushRef="#br1" timeOffset="63105.5683">11705 11635 288,'0'0'457,"0"0"-325,0 0 74,0 0-84,0 0-82,0 0-29,-6-9-11,6 15 2,6 4 15,10-1 3,4-5 5,5-4-1,8 0-8,0 0-4,-5-16-9,2-5-2,-10 1-2,-4-9-4,-3 0 1,-9-5 3,-2-1 1,-2 3 2,0 6 1,-3 7 8,-10 5 15,1 9 8,-4 1-16,-1 4-2,-1 0-3,-1 19-2,1 8 7,-3 6 12,3 6-3,1 5-5,5 2 0,5 4 1,-1-3-9,6 0 5,2-2-16,0-3 2,0-3-5,0-2 0,0-5-2,-3-6-42,-3-4-56,-1-2-49,0-10-120,-2-8-226</inkml:trace>
  <inkml:trace contextRef="#ctx0" brushRef="#br1" timeOffset="63301.8663">11539 11846 452,'0'0'422,"0"0"-337,0 0 76,102-36-23,-57 27-62,7-1-25,0 4-26,0-2-23,-7 2-2,4-1-54,-1 0-155,-2 1-194</inkml:trace>
  <inkml:trace contextRef="#ctx0" brushRef="#br1" timeOffset="63863.4438">12260 11642 791,'0'0'159,"0"0"90,0 0-114,0 0-56,0 0-29,0 0-27,-97 0 1,76 23-3,9 0-6,6 4-9,6-2-3,1-2-3,25-6 0,1 0-1,7-7 0,2-7 2,-6-3 3,-2 0 4,-10-19 10,-3-1 16,-6-7 5,-6 1-20,-3-2-14,0 6-5,0 5-4,0 8-45,3 2-38,8 7-36,5-3-67,4 0 36,2-4 82,-3 3 60,-2-2 12,3 3 18,-2 3 30,9 0 12,-2 0-2,8 19-25,0 4-4,-8 5-17,-1 1 6,-12-2-4,-12-1 0,0-7 5,-3-2 20,-13-7 21,-3-6-2,5-1-1,-2-3-5,5 0-2,6-20 11,5-6-28,0-15-17,26-2-16,5-9-3,3 9-8,-2 7-9,-10 16-10,-11 13-22,-1 7-33,-4 0-41,-3 14-122,-3 1-61</inkml:trace>
  <inkml:trace contextRef="#ctx0" brushRef="#br1" timeOffset="65355.5772">13800 11673 355,'0'0'179,"0"0"-53,0 0 54,0 0-83,0 0-56,0 0 8,-7-55 39,-1 49-31,-3 0-3,-2-2-17,-4 5 7,2 3-9,-8 0-7,0 0-6,-1 6-6,-1 11-6,2 4-1,4 4-3,3 1-6,8 5 5,8 2-5,0-7 0,15-2 4,13-7-4,5-9 0,9-7-2,-2-1 2,-2-9 0,0-11 2,-7-7 0,-5-3 0,-10-4 4,-6 3 4,-5 0 12,-4 12 7,1 8 19,-2 8-6,0 3-20,0 7-22,0 19-21,0 7 20,1 4 1,5 2-17,8-2-80,1-5-114,6-8-188</inkml:trace>
  <inkml:trace contextRef="#ctx0" brushRef="#br1" timeOffset="66187.7021">14631 11469 802,'0'0'187,"0"0"15,0 0 36,0 0-75,0 0-58,0 0-9,4-5-20,-4 2-23,0 2-10,0-3-10,0 2-1,0-1-15,0 2-17,0-2 0,0 0 0,0 3 0,0-1 0,0 1 0,0-4 0,0 4 0,0 0 0,0-3 0,0 3 0,0 0 0,0 0 0,0 0 0,0 0 0,0 0 0,0 0 0,2 0 0,-1 0 0,3 0 0,-4 0 0,0 0 0,3 0 0,-3 0 0,0 0 0,0 3 0,0 1 0,0-3 0,0-1 0,0 0 0,0 0 0,0 0-9,0 0-1,0 0 9,0 0-4,0 3-2,0-3-2,0 0 2,3 0 4,-3 0 1,6-3 0,1-11-1,9-2-6,7 2 9,3 2-2,6 2-2,8 3 2,4 7 1,3 0 0,1 0-1,-6 17-1,-9 5 1,-7 7-1,-11 12-4,-4 2 1,-8 3 4,-3 0-6,0-6 7,-9-5 1,-10-7-1,1-3 1,-1-7 0,2-6 1,-1-8 0,-10-4 2,-2 0-1,-3 0 3,-5-6-5,6-8 0,3 4-12,10 3-21,9-3-49,4 1-96,6-7-125,0-5-253</inkml:trace>
  <inkml:trace contextRef="#ctx0" brushRef="#br1" timeOffset="66406.4815">14979 11464 703,'0'0'225,"0"0"-46,0 0 51,0 0-91,0 0-89,0 0-25,9 3-8,-8 27 37,1-1-9,-1 5-20,1 1-22,-1-2 1,2-6-4,0 2-45,1-5-85,9-9-116,1-8-207</inkml:trace>
  <inkml:trace contextRef="#ctx0" brushRef="#br1" timeOffset="66817.5833">15417 11447 80,'0'0'606,"0"0"-571,0 0 115,0 0-42,0 0-62,0 0 1,62 33 3,-48-33-18,1 0 1,2 0 4,-7-9-3,2-6 4,-5-2-6,-4 3-18,-3-4 0,0 5 11,0 4 6,-6 2 1,-8 2-12,-2 3 6,-6 2-12,2 0-4,-2 4 14,2 11-4,-3 9-9,8 1-3,4 7 3,5-3-5,6 1 3,0-2-6,0-4 4,14-1-6,9-6 1,8-4-4,8-6 0,3-7-51,4 0-70,-4-16-120,3-12-283</inkml:trace>
  <inkml:trace contextRef="#ctx0" brushRef="#br1" timeOffset="67043.4123">15853 11279 913,'0'0'167,"0"0"86,0 0-127,0 0-78,0 0-37,0 0-4,0 51 63,0-13-39,0 4 3,4 9-9,1 2-17,-2-5-4,0-1-4,1-8-11,-1-6-58,1-4-70,2-9-87,1-10-163</inkml:trace>
  <inkml:trace contextRef="#ctx0" brushRef="#br1" timeOffset="67351.863">15965 11510 616,'0'0'245,"0"0"-98,-3-80 29,3 57-67,10 4-46,7 2-5,0 1-21,5 5-6,0 5-12,5 5-6,1 1-3,2 0 8,0 0-4,-8 14-9,-6 6 4,-5 3 2,-11 2 1,0 6 10,-11-5-4,-12 4 2,-6-3-14,-9 0-6,2-2-41,-3-2-91,6-6-117,8-7-364</inkml:trace>
  <inkml:trace contextRef="#ctx0" brushRef="#br1" timeOffset="67995.3948">16581 11632 468,'0'0'209,"0"0"-26,0 0 30,0 0-87,0 0-4,0 0-14,6-20-19,-6 17-12,0 3-6,0 0-9,0 0-10,0 0-13,0 0-15,0 0-4,0 0-7,0 0-4,0 0-5,0 0-4,0 19-6,-6 4 6,-8 10 1,-1 1-1,-2 2-6,-7 1-46,-2 1-70,-1-4-130,2-4-287</inkml:trace>
  <inkml:trace contextRef="#ctx0" brushRef="#br1" timeOffset="69413.1566">15941 11768 239,'0'0'75,"0"0"11,0 0 20,0 0-39,0 0-10,0 0 39,-7-14 12,7 11-17,0 3 14,0-4 8,0 1 9,0-1-13,0 1-24,0-4 4,0 2-32,0-2-1,0-1-14,0 6 4,0-1-16,0 3 2,0 0 0,0 0-15,0 0-8,0 0-9,0 13-3,0 9-2,0 15 5,0 3 2,0 3-2,0-3 0,0 2 0,0-3-3,0-2-42,0-4-78,0-6-120,0-8-203</inkml:trace>
  <inkml:trace contextRef="#ctx0" brushRef="#br1" timeOffset="70545.2691">17327 11461 499,'0'0'87,"0"0"63,0 0-43,0 0-52,0 0-24,0 0 9,-3 6 19,16-2-1,8-3 6,13-1-3,5 0-24,3-8-19,4-6-9,3-3-4,0 1-3,-5-1 2,-6 5-4,-12 2 3,-8 5-2,-12 3 3,-3-1 0,-2 3 12,-1 0 5,0 0-10,0 0-9,0 0-2,-1 0 0,-14 0 0,-9 7 4,-5 8 0,-2 8-3,3 0 1,6 8-2,3 2 1,8-3-1,7-2 3,4-7-3,0-2 0,7-2 1,10-3-1,9-8-5,7-2-4,6-4-3,-2 0-3,0-10-13,-7-7-24,-9-3 21,-7-4 24,-4-4 7,-3-2 0,-5 0 2,0 3 0,-2 7 14,0 6 22,0 9 14,0 1 4,0 4-17,0 0-17,0 0-18,5 4-4,2 12 0,3 7 16,1 0-2,0 4-10,2 0-3,4-4-1,-2-4-19,2-2-75,1-8-95,-1-9-156</inkml:trace>
  <inkml:trace contextRef="#ctx0" brushRef="#br1" timeOffset="70957.465">18054 11305 811,'0'0'149,"0"0"49,0 0-59,0 0-99,0 0-31,0 0 41,35 42-5,-24-16-12,0 1-8,-3 0-1,0-3-10,0-2-7,-2-6-3,2-5-3,-1-8 0,-6-3 0,4 0 0,4-6 7,8-19 9,3-11-9,2 0-7,-1 0 3,-3 2-3,2 12 2,-8 8 4,2 5 7,-2 6 8,2 3-9,-4 0-2,1 3-4,3 13 1,-3 8-5,1-2 3,-3 9 1,0-4-7,3-2-1,-5 1-6,2-6-38,0-3-60,0-4-59,6-9-126,6-4-162</inkml:trace>
  <inkml:trace contextRef="#ctx0" brushRef="#br1" timeOffset="71423.677">18841 11344 430,'0'0'139,"0"0"22,0 0-2,0 0-46,0 0-29,0 0 30,37-52-9,-37 49-33,-15 1-30,-4 2 4,-8 0-25,0 0 10,0 9-7,1 6-19,3 9-5,6 5-1,8 1 1,8 3-1,1-4-3,1 1-9,19-6-5,2-8-17,7-9-5,2-7-4,3 0-18,2-14-9,-3-16-6,-8-5-15,-5-12 69,-4 1 8,-6-8 15,-2-4 4,-3 5 22,-1 0 22,-1 17 24,-3 9 24,0 17 28,0 10-36,0 0-39,3 27-49,4 18-2,4 13 2,3 7 1,-4 0-1,0 2-3,0-3-63,1-5-50,7-4-55,-5-12-217</inkml:trace>
  <inkml:trace contextRef="#ctx0" brushRef="#br1" timeOffset="72787.344">19737 11380 507,'0'0'97,"0"0"-76,0 0 60,0 0 2,0 0-22,82 3-3,-34-8-9,4-9-23,0-3-3,-4 5-11,-6-5 4,-11 6-2,-7 1 6,-6 2-2,-11 1 12,-2 4-1,-5 1-4,0 0 29,0 2 8,-9 0-26,-15 0-8,-5 4-27,-3 14 13,0 3-1,5 5-10,5 3 8,9-2-8,7 3 4,6 1-6,0-9 4,12-2-4,11-4 1,9-12-2,2-4-6,4 0-1,0-9-41,-5-12-25,-5-3 29,-11-6 20,-8-4 24,-5-3 1,-4 4 14,0 6 20,0 11 37,0 6-5,0 10 3,0 0-24,4 0-43,4 12-3,-1 12 0,4 9 7,4 4-5,-3 8-2,7-2-73,8 0-100,4-9-176</inkml:trace>
  <inkml:trace contextRef="#ctx0" brushRef="#br1" timeOffset="73297.601">21100 11301 416,'0'0'300,"0"0"-134,0 0 41,0 0-67,0 0-52,0 0 2,-38-75-57,11 68 4,-6 7-28,-1 0 7,1 7-3,3 13 1,6 2-5,7 2-4,7 2-1,7 0-4,3-2-3,6-4 2,15-1-1,6-7-3,7-4-12,2-8-8,2 0 5,-3-8-5,-7-14 7,-3-7 13,-5-4 2,-4-13 6,-3-5-3,-3-2 5,-7 4-1,-3 6 16,0 14 29,0 12 1,0 6 20,0 10 4,0 1-33,0 0-41,-2 15-5,-3 15 0,-1 9 5,2 4 8,4 1-1,0-2-7,7-1-5,9-2-30,0-6-77,7-9-108,0-12-210</inkml:trace>
  <inkml:trace contextRef="#ctx0" brushRef="#br1" timeOffset="73919.6801">21464 11198 878,'0'0'149,"0"0"28,0 0-108,0 0-67,0 0 5,0 0 9,24 41 0,-2-31-7,2-4-1,3-4-4,-3-2-3,-3-2-1,-2-14-4,-7-4 2,-2-3-2,-5 0 4,-5 1 0,0 0 9,-3 7 6,-11 5 36,3 3 6,-6 7-16,-1 0-29,-6 13-10,1 9 10,1 2 2,5 5-8,5-2 1,9 4-2,3-2 0,0-3-4,21-6-1,6 0-3,9-11 2,4-1-13,3-8-38,8 0-29,3-11-62,1-12 60,-2-6-90,-15-11-93,-8-2 87,-11-3 179,-12 6 13,-5 3 136,-2 10 70,0 9-31,0 10 14,0 4-46,0 3-63,0 0-36,0 0-23,-2 3-34,-5 17 11,-2 7 10,2 12 0,0 6-11,3 3-5,-1 8 0,1-1-5,0 3 0,2-2-7,2 0-32,0-6 2,0-5-20,0-11-51,0-8 8,7-10-57,-1-8-103,0-8 51,1-8-128</inkml:trace>
  <inkml:trace contextRef="#ctx0" brushRef="#br1" timeOffset="74159.1057">21989 11337 489,'0'0'167,"15"-80"49,-3 49-56,0 5-37,1 8-11,2 7-18,2 0-42,-1 7-5,5 1-23,4 3-14,-1 3-2,4 12-7,-2-1 5,-5 7-6,-8-5 0,-7 5 1,-6-7 1,0 4 1,-18-4 3,-10 1-3,-2-1-3,-1-2-59,4 2-36,9 0-152,8-8-233</inkml:trace>
  <inkml:trace contextRef="#ctx0" brushRef="#br1" timeOffset="74377.7999">22488 11364 1158,'0'0'186,"0"0"-56,0 0-7,0 0-84,0 0-32,0 0-7,-2 0-3,2 7-45,0 0-79,-5 0-175,-2-2-334</inkml:trace>
  <inkml:trace contextRef="#ctx0" brushRef="#br1" timeOffset="76169.1803">2961 13383 462,'0'0'254,"0"0"-136,0 0 34,0 0-34,0 0-30,0 0-23,18-31-25,-15 22-16,0 2 5,0 0-3,-3-3 1,0-2-8,0-1 13,-9 2-8,-6 1 8,-8 5-6,1 1 6,-9 4-21,-6 0 3,1 9 1,-1 11 3,4 3-6,3 7-2,8 3-7,10 1-2,10 3 6,2-3-7,9 4-2,18-2 2,6-7-2,9-7-9,7-5-43,9-6-46,7-11-59,5 0-132,4-11-161</inkml:trace>
  <inkml:trace contextRef="#ctx0" brushRef="#br1" timeOffset="76515.6164">3336 13433 320,'0'0'226,"0"0"-47,0 0 25,0 0-93,0 0-33,0 0-5,-96-41-2,74 54-35,1 7-7,6 5-9,3-3-1,9 3-13,3-4 5,0-5-11,12 1 2,12-10-2,1-4 1,2-3 0,3-3 1,-9-11 1,-2-5-1,-8-5 4,-4 2 5,-4-5 13,-3 8 2,0 2 0,0 6-1,0 8 5,0 3-21,0 0-9,3 3-17,3 14-2,2 3 17,6 2-9,-3-2-45,5-3-68,3-7-104,1-3-80,1-7-422</inkml:trace>
  <inkml:trace contextRef="#ctx0" brushRef="#br1" timeOffset="76859.534">3540 13379 722,'0'0'168,"0"0"45,0 0-53,0 0-91,0 0-49,0 0-19,9 21 27,4 4 13,-2-5-19,1 2-8,-3-8-12,4-1 5,-1-6-3,-3-3-1,3-4-1,3 0 2,0-11 9,4-11-1,2-8 0,-3-3 12,3 7-8,-2 6 24,-4 9-8,-9 8-12,-1 3-3,5 0-17,-1 14-4,3 9 4,3 9 4,-3 0-4,1 7-3,-1-3-22,6 3-112,2-6-47,5-4-174,6-9-601</inkml:trace>
  <inkml:trace contextRef="#ctx0" brushRef="#br1" timeOffset="78809.7659">4638 13271 581,'0'0'214,"0"0"-32,0 0-17,0 0-18,0 0-53,0 0-52,6-24-18,-6 31-22,4 12 3,-1 8 13,3 6 18,-3 3-3,3 3-19,-1-2-4,-2-3-4,-3-5-2,4-3-2,-4-9-1,3-4-1,0-9-1,0-4-1,-1 0 2,11 0 0,8-20 6,4-10-4,8-7-2,0 1 0,-5 4-1,-4 2 1,-3 13 0,-6 4 1,0 9-1,-5 4 0,2 0-3,-4 6-3,-1 19 5,-1 3 0,-6 2 2,6 1-2,-3-6-1,0 3-10,7-9-74,4-2-68,8-7-96,8-7-157</inkml:trace>
  <inkml:trace contextRef="#ctx0" brushRef="#br1" timeOffset="79177.4611">5371 13392 428,'0'0'190,"0"0"5,0 0-13,0 0-87,0 0-49,0 0 16,-107 0 2,79 24-21,1-5-2,8 5-21,7-2-13,7-2-7,5-3-1,0-4-3,14 0-1,11-12-11,4-1 7,1-1 1,2-15 1,-8-7 7,-2-3 5,-8-3 1,-1-2 13,-7 8 21,0 6 7,0 4-2,-6 10-2,0 3-18,0 0-25,3 9-13,0 8 11,0 3 1,3 4 1,0-2-8,0-2-44,3-4-52,3-2-165,3-11-111</inkml:trace>
  <inkml:trace contextRef="#ctx0" brushRef="#br1" timeOffset="79469.8131">5612 13336 475,'0'0'424,"0"0"-232,0 0 14,0 0-134,0 0-71,0 0 10,-3 47 46,3-21-26,0 0-13,0-2-6,0-8-9,3-7-1,7-2 1,-4-7 4,5 0 8,5-2 25,-1-18 13,3-7-16,-4-7-10,3-2-12,-4 3-6,1 3-3,-8 15-6,-3 4-1,-3 11 0,0 0-62,9 0-110,0 0-116,9 11-96</inkml:trace>
  <inkml:trace contextRef="#ctx0" brushRef="#br1" timeOffset="79799.5766">5994 13386 330,'0'0'126,"0"0"41,0 0-25,0 0-55,0 0-23,100 16 2,-75-16 23,-3-3-39,-9-10-36,-2-1 5,-5-3-3,-6 1 4,0 1 1,0 0 37,-3 3-8,-13 5 2,-8 4-13,-4 3-16,-8 3 15,3 14 3,0 8-12,5 1 5,7 5-1,12-2-10,9 0-5,0-1-12,16-5-4,14 1 2,8-12-4,2-1-31,3-8-49,-1-3-88,4 0-218,-1-14-526</inkml:trace>
  <inkml:trace contextRef="#ctx0" brushRef="#br1" timeOffset="81367.8017">6980 13358 382,'0'0'184,"0"0"-114,0 0 90,0 0-74,0 0-26,0 0-1,-23-22 6,23 10 5,0-3-9,0-4-32,9 2-12,9 1 0,-4 3 1,6 6-5,3 0 2,-3 4 7,3 3-8,-5 0-2,0 16-6,-6 5-1,-5 9 3,-4-5-1,-3 2 0,0-4-5,0-9 0,0-1 1,0-9-3,0-2-2,0-2 2,0 0 0,0 0 11,0-13 2,12-10-13,3-4-9,0-3 8,0 8-2,0 3 3,0 8 1,-2 5 0,4 2-2,-1 4-2,4 4-1,-1 13-4,0 2 5,-4 3 2,-6-2 1,-3-3 1,0-5-1,-6-4 0,3-2 3,-3-6-2,0 0 0,3 0 2,1 0 10,5-17 29,5-6-27,2-9-15,3 0 1,1 1 0,-1 11 0,-6 4 1,-2 8-2,-2 8 0,0 0-3,-2 8 5,7 14-2,-5 9 7,-7-2-3,5 2 3,-7-2-6,0-3-2,2-6-13,-2-4-44,11-5-93,6-9-135,8-2-225</inkml:trace>
  <inkml:trace contextRef="#ctx0" brushRef="#br1" timeOffset="81757.9013">7928 13234 453,'0'0'156,"0"0"48,0 0-46,0 0-65,0 0-25,0 0-13,-79-16 8,60 32-22,4 7-2,4-3-13,5 3-8,6-4-11,0-2 2,0-1-9,17-6 0,5-6 1,1-4 0,2 0-1,1-13 0,-3-4 5,-6-7 1,-1-5-3,-2 3 2,-5 3 5,-2 7 10,-4 6 16,0 9 1,-3 1-8,0 0-29,3 3-8,0 17 4,4 4 4,-4 2 1,3-2-1,0-2-3,4 1-51,4-6-103,1-8-136,3-5-279</inkml:trace>
  <inkml:trace contextRef="#ctx0" brushRef="#br1" timeOffset="82126.2804">8185 13167 778,'0'0'129,"0"0"66,0 0-92,0 0-83,0 0 19,0 0 41,25 59-35,-18-41-14,0 1-12,0-5 2,-1-4-10,-3-3-1,-3-1-6,3-6-2,0 0-2,3 0 10,4-10 13,7-16-7,5-1-8,-4-2-4,0 2 1,-5 10 7,-7 7 19,-3 4 4,-2 6-15,2 0-20,4 3-1,3 17-6,5 2 7,-5 8 2,4-2-1,-2 1-1,1-5-15,4-2-63,8-2-77,8-11-182,6-2-361</inkml:trace>
  <inkml:trace contextRef="#ctx0" brushRef="#br1" timeOffset="82523.4654">8724 13128 548,'0'0'397,"0"0"-225,0 0-39,0 0-110,0 0 32,0 0-16,-17 73-16,28-56-10,8-5-7,-3-5-2,2-4-1,3-3 1,-5 0-4,-4-13 4,2-6 7,-4-1-6,-4 0 2,-1 3 10,-3 11-7,-2 6 20,0 0-30,0 23-9,0 13 2,0 11 7,-4 4 8,-11 5-5,-3-1 6,-1-4-3,1-7 4,-3-11 7,3-9 9,-8-9 14,0-8 11,-7-7 3,0 0-18,-6-7-18,7-15-10,5-2-8,9-2-41,3 2-87,10 7-76,4 5-193,-2 7-607</inkml:trace>
  <inkml:trace contextRef="#ctx0" brushRef="#br1" timeOffset="83377.6511">9869 13302 347,'0'0'339,"0"0"-238,0 0 25,0 0-87,0 0-34,0 0 8,0 0 27,70 37-19,-45-33 6,1-4 15,3 0-13,0-4 2,-5-9-6,-6-4-13,-2-2 7,-8-3 3,-8-3 0,0 3-3,-4-1-2,-12 4-1,-3 8 9,-8 11 11,-5 0-28,0 16 11,-4 8-5,4 2 4,9 3 4,6 2-5,7-1-4,10-1-6,0-3 9,3-3-11,21-6 0,5-3 4,13-9-7,6-5-2,8 0-22,9-13-87,-8-7-170,-6-6-357</inkml:trace>
  <inkml:trace contextRef="#ctx0" brushRef="#br1" timeOffset="84150.2646">10350 13184 800,'0'0'143,"0"0"-22,0 0-64,0 0-45,0 0 64,0 0 12,8 84-48,-2-65-7,0-2-24,1-5-2,2-2-6,-1-4 3,1-5-4,0-1 5,5 0 7,6-14 7,-2-8 2,2-4-11,-1-5-4,-3 4 0,-2 2-4,2 5 2,-7 6 4,2 8-3,-1 3-3,-4 3-2,3 0 0,-2 0-7,3 14 6,3 6 1,0-1 0,-4 1 0,-3-4 3,2 1-3,-2-8-1,4-1 1,-4-5 0,1-3 1,-1 0 1,6 0 3,3 0 3,3-14 0,-1-3-3,2-5-4,1 2 1,0 1-2,-2 2-1,-5 3-2,-2 4-1,-5 6-1,-3 4 4,1 0-3,-2 0-12,5 17 2,-4 6 7,4 1 6,-1 1-1,5-1 2,-2-3 0,3-6 0,-1-5-3,5-6 1,0-4 1,4 0 0,2-7-1,1-12-11,0-9 3,-7-7-1,3-2 2,-3-6 6,-5-1-4,2 6 7,-7 6 8,-2 11 24,-4 14 22,0 4-4,0 3-29,0 10-21,0 19-11,0 11 11,0 13 17,-4 0 2,1 6-3,0-3-13,3-3-3,0-6 0,0-2-11,3-9-78,10-6-60,3-7-146,4-15-59</inkml:trace>
  <inkml:trace contextRef="#ctx0" brushRef="#br1" timeOffset="84389.1672">11257 13213 673,'0'0'210,"0"0"-19,0 0 7,0-81-99,20 67-61,5 8-20,5 2-7,-2 4-2,-1 0 1,-9 0 4,0 17 1,-9 0 0,-3 5-10,-6 2-3,0-2 0,-9 2 2,-15-1-8,-1-3-7,-2 0-53,6-3-72,8-5-128,13-6-197</inkml:trace>
  <inkml:trace contextRef="#ctx0" brushRef="#br1" timeOffset="84765.7078">11784 13089 476,'0'0'228,"0"0"-25,0 0-27,0 0-53,0 0-67,0 0 0,-62-17-5,48 20-7,5 6-21,3 5-8,3-3-6,3 5-4,0 1-2,0 0 0,12 5-1,5 1 3,2-1-5,-3-4 0,-4 1 1,3-2 2,-9-4-2,-3-6-1,-3-3 1,0 1 6,0 0-4,-3-3 12,-15 4 2,0-4-17,-2-2-6,3 0-51,5-10-87,6-10-89,6-11-198</inkml:trace>
  <inkml:trace contextRef="#ctx0" brushRef="#br1" timeOffset="84856.6401">11784 13089 708</inkml:trace>
  <inkml:trace contextRef="#ctx0" brushRef="#br1" timeOffset="84974.7531">11784 13089 708,'106'-103'153,"-76"93"28,-3 3-42,3 1-40,-4-1-35,-5 4-21,-11 0-16,-5 0-18,-5 3-7,0 0-2,0 0-31,-3 3-105,-9 6-21,-5 1-96,1-3-310</inkml:trace>
  <inkml:trace contextRef="#ctx0" brushRef="#br1" timeOffset="87835.3836">12316 13392 1166,'0'0'174,"0"0"-97,0 0 106,0 0-61,0 0-65,0 0-15,0 0-11,0-3-6,0 3 1,0 0-13,0-6-6,0 2-7,-1-3-9,-4 1-40,3 2-105,0-3-152,2-2-346</inkml:trace>
  <inkml:trace contextRef="#ctx0" brushRef="#br1" timeOffset="88684.406">13095 12947 722,'0'0'180,"0"0"-25,0 0 47,0 0-62,0 0-33,0 0-7,6-8-16,-6 8-19,0 0-25,0 0-20,0 8-17,0 18 3,0 15 4,-6 3 5,3 2-9,-3-2-3,1-4-2,5-5-2,-2-7-1,2-6-26,0-8-50,0-7-86,2-7-117,12 0-202</inkml:trace>
  <inkml:trace contextRef="#ctx0" brushRef="#br1" timeOffset="88901.8343">13167 13016 892,'0'0'192,"0"0"-19,0 0 42,0 0-99,0 0-68,0 0-33,23-30 8,-1 47 16,1 6-8,0 2-15,-1 2-5,-2 3-7,-1-6-4,-5-2-3,2-2-50,-6-6-80,0-6-91,2-8-166,2 0-375</inkml:trace>
  <inkml:trace contextRef="#ctx0" brushRef="#br1" timeOffset="89095.3214">13459 12936 1014,'0'0'172,"0"0"62,0 0-56,0 0-121,0 0-44,0 0-11,-6 28 15,6 1 15,0 7-14,-7-3-5,1 0-7,1 0-6,2-7-1,3 1-48,0-7-110,0-8-110,3-12-247</inkml:trace>
  <inkml:trace contextRef="#ctx0" brushRef="#br1" timeOffset="89454.832">13625 13062 764,'0'0'238,"0"0"-157,0 0 13,0 0-45,0 0 8,0 0-2,58 13-25,-39-13-13,5 0-3,-3 0-7,3-7-2,-10-6-4,-3-3 6,-5 0 7,-6-1 12,0 0 18,0 4 0,-11 9-6,-3 1-2,-5 3-17,-1 0-11,-4 11 7,6 6-1,-1 5 1,2 5-6,5 2 7,8-3-11,1 5-4,3-4-1,3-5-2,19-2-12,6-4-50,10-10-77,1-6-89,4 0-226</inkml:trace>
  <inkml:trace contextRef="#ctx0" brushRef="#br1" timeOffset="89899.401">14005 12989 780,'0'0'189,"0"0"39,0 0-23,0 0-111,0 0-49,0 0-26,0-9-17,0 26-1,0 8 26,0-4-7,0 1-13,0 2-2,13-9-4,3-1-1,5-4-7,-1-10-13,7 0-2,-5 0 3,2-16 8,-8-7 11,1-11 1,-5 2 2,-3 2 6,-2 3 4,-4 14 9,-3 4-6,0 9-5,0 0-11,0 22-17,0 5 17,1 3 1,8 0 0,4-8-1,6-2-2,5-7-6,-1-9-1,2-4 3,-2-3 6,-3-14 2,-8-10 5,-7-5 7,-5-1 4,0-1-6,0 5-10,-5 12-2,-4 7-6,-9 10-39,0 0-101,-2 6-111,-6 5-174</inkml:trace>
  <inkml:trace contextRef="#ctx0" brushRef="#br1" timeOffset="91044.7016">15029 12916 217,'0'0'94,"0"0"-85,0 0-2,0 0-6,0 0 2,0 0 2,0-3 54,0 3 38,0 0-20,0 0-2,0 0-18,2 0-5,-2 0-16,0-3-6,1 3 13,-1 0 42,0 0-7,0 0 24,0 0-2,0-2 0,0 2-35,0 0-16,0-3-10,0-2-17,0 1-15,0-4 2,0 0 1,0-1 5,3 2-1,1 0 1,3-3 2,5 4-6,3-1-3,8 0-3,6 1-1,4 3 1,1 3 3,0 0-5,-1 0 1,-2 16-3,-7 8-2,-1 1-3,-10 2 4,-4 2-6,-5-2 6,-4-4 1,0 0 0,0-6-1,-8 0 3,-4-2 9,-5-4-5,-1-1 3,-2-3 3,-3-4-6,1-3-4,-4 0 5,-1 0-7,-3-3 2,-2-4-3,0 3-3,5 1 3,7 3-1,3 0-2,3 0 3,0 0-1,4 0-7,4 0 6,4 0-5,1 0-2,1 0 2,0 0 4,0 0-2,3 0-1,7 0 6,4 3-2,-2 0-26,1-3-95,2 0-97,4 0-269</inkml:trace>
  <inkml:trace contextRef="#ctx0" brushRef="#br1" timeOffset="91293.6059">15280 12917 778,'0'0'211,"0"0"25,0 0-16,0 0-103,0 0-64,0 0-36,-11 16-15,4 14 18,0-1-12,-2 2-8,0-1-9,6-1-112,-1-7-138,4-5-275</inkml:trace>
  <inkml:trace contextRef="#ctx0" brushRef="#br1" timeOffset="92179.4694">15567 12913 91,'0'0'527,"0"0"-368,0 0-9,0 0-63,0 0-35,0 0-16,3-3 4,4 3-15,-3 0 21,6 0-1,9 3-4,-1-3 14,5 0-26,3 0-9,-3 0-8,-3-5-3,1-6-3,-3 2 2,-8-5 0,-1 1-2,-4 2 0,-1 2 6,-4 2 15,0 0 13,-4 1-5,-11 3-25,-4 3-4,-3 0 10,-1 0-6,-3 9-1,1 8 5,1 5-8,8 5 2,2 0-3,13-3-3,1 1-2,3-1-1,21-3-2,4-2-2,9-6-16,8-6-32,0-5-65,2-2-103,-5 0-315</inkml:trace>
  <inkml:trace contextRef="#ctx0" brushRef="#br1" timeOffset="92530.7674">16032 12824 217,'0'0'640,"0"0"-496,0 0 24,0 0-50,0 0-52,0 0-15,0-6 16,0 6-3,0 0-7,0 0-7,0 0-8,0 0-6,0 0-16,0 12-7,6 12 28,-3 8-19,3 4-7,-2 8-2,-2 6-8,-2-1-1,0 1-3,0-3 0,0-8-2,0-3 0,-2-10-24,-1-6-51,0-6-75,3-11-59,0-3-223,6-13-345</inkml:trace>
  <inkml:trace contextRef="#ctx0" brushRef="#br1" timeOffset="92764.3461">16108 12893 827,'0'0'193,"0"0"-31,0 0 39,0 0-119,0 0-57,60-72-17,-29 72 2,-1 0 1,0 3-5,-10 11 1,-5 2-3,-5 4 4,-10 2-6,0-1 11,-14 4-7,-11 2-1,-5-3-5,5 2-40,2-6-70,13-4-141,10-13-231</inkml:trace>
  <inkml:trace contextRef="#ctx0" brushRef="#br1" timeOffset="93200.7539">16632 12866 773,'0'0'154,"0"0"88,0 0-91,0 0-73,0 0-23,0 0 7,-91-25-2,64 38-20,3 7-18,3-1-7,5 5-13,4 1-2,12-1 0,0-1 0,0 2 0,19-10-12,3-3-6,1-7-14,7-5 9,-7 0 7,0-13 5,-5-4 11,-2-7 0,-6-4 5,-3-3 11,-4-2 0,2 0 7,-3 10-3,-1 9-3,-1 8 14,0 6-4,2 0-25,-1 0-2,2 17-19,2 9 19,-2 0 0,0 3 0,1-7-7,4-2-55,1-4-65,0-7-77,2-6-160,3-3-386</inkml:trace>
  <inkml:trace contextRef="#ctx0" brushRef="#br1" timeOffset="93484.6033">16781 12807 494,'0'0'412,"0"0"-271,0 0 37,0 0-84,0 0-55,0 0-15,72-6-6,-53 32-4,-3 1-6,1-1 4,0 4-6,4-4 5,-3-6 29,0-7-25,-11-2-13,-4-8-2,-3-3 0,0 0 11,0-10 18,0-7-18,0-9-7,0-1-4,0 0-2,14 5-28,-4 6-29,2 5-11,0 5-73,2 3-132,-1-1-251</inkml:trace>
  <inkml:trace contextRef="#ctx0" brushRef="#br1" timeOffset="94331.6367">17307 12514 357,'0'0'272,"0"0"-87,0 0 23,0 0-46,0 0-42,0 0-25,1-13-9,-1 13-14,2 0-15,-2 0-16,0 0-6,0 0-6,0 0-3,0 0-1,0 0-7,0 0-9,0 0-9,0 0 0,1 0 0,-1 0 2,0 0-2,2 0 1,-2 0 4,0 0 2,0 0 0,0 0 2,0 0-3,0 0-3,0 0-1,0 0 3,0 0-4,0 0 1,0 0-2,0 0 0,0 0 0,0 0 0,0 0 1,0 0 0,0 0 0,0 0 0,0 0-1,0 0 0,0 0 0,0 0 0,0 0 1,0 0-1,0 0-2,0 0 2,0 0 2,0 0-2,0 0 1,0 0-1,0 0 2,0 0-2,0 0 0,0 0 0,0 0 1,0 0 0,0 0 2,0 0 2,0 0 0,0 0-2,0 0 3,0 0-3,0 0-1,0-1 0,0 1 0,0 0-4,0 0 4,0 0-4,0 0 1,0 0-1,0 0-1,0 0-18,5 0-23,4 0-30,-1 0 4,0 0-101,-3 0-68,-5 0-133,0 0-360</inkml:trace>
  <inkml:trace contextRef="#ctx0" brushRef="#br1" timeOffset="95861.4892">17282 12603 741,'0'0'141,"0"0"42,0 0-9,0 0-58,0 0-44,0 0-8,3-10-15,-3 10-20,0 0-11,3 3-10,0 13 6,0 9 11,-2 4-8,-1 7 13,0 8-2,0 1-13,0-2 2,-1-3-6,1-4-2,0-7-3,0-5-5,4-7 2,9-8-3,3-1 0,0-8-1,8 0-20,-5 0-42,3-14-80,-4 0-131,-9 1-253</inkml:trace>
  <inkml:trace contextRef="#ctx0" brushRef="#br1" timeOffset="96603.388">17233 12782 682,'0'0'169,"0"0"-34,0 0 9,0 0-64,0 0-37,0 0 30,77-2-7,-35-10-39,-3-1-20,-4 1-7,-9 1-12,-4 5-69,-3 2-99,0 0-149,-5 1-361</inkml:trace>
  <inkml:trace contextRef="#ctx0" brushRef="#br1" timeOffset="97009.5113">17856 12917 915,'0'0'83,"0"0"49,0 0-55,0 0-74,0 0-3,0 0-36,0-1-107,0 1-101,0 0-318</inkml:trace>
  <inkml:trace contextRef="#ctx0" brushRef="#br1" timeOffset="99633.5438">18984 12516 193,'0'0'205,"0"0"-130,0 0 12,0 0-4,0 0-15,0 0-15,-14 20-26,13-20-13,1 0 15,0 0 23,0 0 4,0 0-9,0 0 8,0 0 18,0 0-8,0 0-13,0 0-1,0 0-9,0 0-16,0 0-18,0 0-8,0 0-33,-8 0-95,-5 1-163,-5 5-438</inkml:trace>
  <inkml:trace contextRef="#ctx0" brushRef="#br1" timeOffset="100112.9032">18652 12668 81,'0'0'722,"0"0"-655,0 0 91,0 0-26,30-88-63,-8 75-26,-3 3 12,8 3-12,-5 4 1,2 3 1,-3 0-12,-4 3-19,-3 17-7,-2 6 0,-6 4-7,-5-2-3,-1 0 3,0-8-2,0-7 2,0-2-2,0-8 4,0-3-2,0 0 5,0 0 6,7-14 5,9-9-9,-3-7-7,6-3 2,4 4-1,-4 5 2,5 8-3,-3 3 2,0 9-2,1 1 2,-3 3 2,-2 0 5,-4 13 2,-5 10-2,-2 6 2,-1 3 1,-2-3-10,-2 1 0,2-8-2,-2-2-23,2-3-60,1-7-75,9-7-148,4-3-267</inkml:trace>
  <inkml:trace contextRef="#ctx0" brushRef="#br1" timeOffset="100480.8539">19300 12587 374,'0'0'509,"0"0"-425,0 0-11,0 0-25,0 0-11,0 0 26,51 16-11,-31-14-9,1 0-10,5-2-11,-2 0-8,-2 0-3,-3-11-5,-1 1-1,-4-3 1,-4-3-2,-4 2 5,-6-1 2,0 3 14,0 2 10,0 4-1,-12 3-14,-3 3 3,-3 0-12,-7 9-10,1 11 8,0 1 3,7 5-5,1 1 2,9 2-4,7-2-2,0 0-3,6-5 0,16-1-18,8-9-42,6-2-58,3-10-128,3 0-210</inkml:trace>
  <inkml:trace contextRef="#ctx0" brushRef="#br1" timeOffset="100870.9384">19722 12553 754,'0'0'167,"0"0"-17,0 0-39,0 0-83,0 0-22,0 0 37,24 14-9,-3-8-8,-1-3-6,6-3-10,2 0-7,-1 0-3,-3 0-1,-4-9-10,-6-1 5,-3-4 6,-7-1 2,-4 1 0,0 1 3,0 1 13,-10 4 7,-9 4 4,-1 4 2,-5 0-11,-2 3-3,2 11 3,-1 3 1,7 2-3,2 1 0,8 3-12,9-3 0,0-1-6,9-2-2,17 0-9,7-4-52,7-4-28,6-4-101,12-2-106,6-3-30,5 0 272,-2 0-240</inkml:trace>
  <inkml:trace contextRef="#ctx0" brushRef="#br1" timeOffset="101284.2519">20372 12612 255,'0'0'232,"0"0"-64,0 0 27,0 0-60,0 0-34,0 0-4,-13-36-10,-4 36-15,-6 0-20,-4 0-15,-2 4-1,5 6-1,5 5-9,3 0-16,5 2-7,4 0-3,7-3-3,0 3 3,13-6-32,16-2-3,2-5-11,3-4-41,2 0-30,0-13-24,-3-10 18,-5-1 23,-4-8 74,-5-2 26,-10-2 33,-7 0 71,-2-3-21,0 1 65,-8 6-4,-5 5-33,4 13 21,4 8-13,2 5-40,1 1-39,0 4-37,-5 16-1,1 13-2,1 0 4,4 7-4,1-1 0,-3 4-3,1-4-63,1 1-78,1-6-105,0-8-238</inkml:trace>
  <inkml:trace contextRef="#ctx0" brushRef="#br1" timeOffset="102190.8447">21094 12550 314,'0'0'296,"0"0"-183,0 0 57,0 0-16,0 0-29,0 0-13,-24-14-21,24-1-30,0-5-24,8 0 0,8 0-9,3 3-7,7 3-5,2 1-4,4 7 1,0 0 2,0 6-3,-5 0-1,-5 6-10,-7 11-1,-3 2 0,-5 6-6,-4 4 6,-3-2 0,0-2-5,0-2 4,0-9-2,0-8-5,0 1 2,0-7 1,0 0 5,0 0 4,0-10 8,9-13-4,3-7-7,5 1 2,2 2-3,-1 1 4,1 6-4,2 4 0,-1 6 1,0 3-1,3 4 0,-2 2 0,-2 1-1,-1 0-2,-5 0 2,-2 11-2,-1 8 0,-4 5 2,-1 2-1,-1 1 1,-3 1-6,3-7-18,-3 2-55,2-7-14,7-3-78,4-7-136,7-4-202</inkml:trace>
  <inkml:trace contextRef="#ctx0" brushRef="#br1" timeOffset="102565.8494">22003 12461 427,'0'0'176,"0"0"5,0 0 4,0 0-24,0 0-41,0 0-29,-7-20-53,-4 20-9,-9 0 9,1 0-7,1 10-4,-1 6 5,6 1-16,2 0-7,9 3-7,2-4-2,0 0-1,11-3-16,10-3-10,4-6 19,1-4 5,2 0 3,-3-13 1,-3-7 2,-8 1 1,-5-5 5,-7 1 6,-2 2-12,0 5-3,0 3-19,0 10-34,-4-3-51,4 5-127,0-6-136,0-2-401</inkml:trace>
  <inkml:trace contextRef="#ctx0" brushRef="#br1" timeOffset="102790.7461">22270 12250 797,'0'0'164,"0"0"63,0 0-62,0 0-119,0 0-31,0 0 5,17 26 42,-14-3-16,-1 7-11,-2 2-18,0 4-7,0 1-9,0-1-2,0-2-8,-5-1-70,5 0-37,0 0-146,12-10-75,12-3-452</inkml:trace>
  <inkml:trace contextRef="#ctx0" brushRef="#br1" timeOffset="103039.4177">22247 12431 732,'0'0'232,"0"0"-99,0 0 77,0 0-116,0 0-61,0 0-13,76-17 4,-28 15-8,-2-2-7,-5-3-5,-5-2-4,-12 5-4,-7-1-15,-9 5-24,-5-3-29,-3 3-100,0 0-150,0 0-329</inkml:trace>
  <inkml:trace contextRef="#ctx0" brushRef="#br1" timeOffset="105009.3164">23442 12210 773,'0'0'213,"0"0"-88,0 0 96,0 0-102,0 0-45,0 0-27,0 0-6,-5-6-17,5 23-15,0 8 16,0 8 4,-2 4-15,2 8-3,0-4-4,0 1-5,0-5 0,2-7-2,3-8 0,-1-5-1,1-7 0,-4-4 1,1-6-2,-1 0 2,4 0 1,7-9 3,3-11 2,6-6-5,-1-1-1,-2-6-9,-1 7 6,-2-2 3,-2 6 0,-1 8 1,2 1-3,2 6 1,3 2-2,1 5 1,1 0-1,-2 0 1,-6 12 1,-3 6-3,-3 7-1,-3 1 2,-2 1 3,-2 1 0,1-9-1,1 1-34,4-5-59,3-4-37,8-1-95,10-10-140</inkml:trace>
  <inkml:trace contextRef="#ctx0" brushRef="#br1" timeOffset="105446.9374">24157 12397 298,'0'0'357,"0"0"-216,0 0 44,0 0-46,0 0-56,0 0-9,-22-46-36,-3 46-9,-3 0 2,0 12-3,2 3-2,2 2-11,8 2-7,2 5-4,9-4-3,5-1 2,0-2-6,9-3 2,14-6-5,3-3-2,0-5 0,1 0 7,-6-15 1,-1-4 9,-4-4 5,-2-7 26,-4 1 6,2 2-5,-5 4-9,-2 12 0,-5 6 9,0 5 0,0 0-25,0 0-16,3 7-14,-2 10 14,2 8 5,3-1-1,-1 2-4,1-3-1,3-3-4,2 0-50,3-7-63,4-4-50,3-9-149,1 0-166</inkml:trace>
  <inkml:trace contextRef="#ctx0" brushRef="#br1" timeOffset="105745.1736">24358 12255 879,'0'0'177,"0"0"26,0 0-20,0 0-99,0 0-72,0 0-3,-9 21-4,12 8 23,3-2-7,0 2 2,1-5-6,4-7-8,-2-5 1,0-1-7,2-8 8,1-3 9,6 0 12,0-16 9,3-5-7,0-9-3,-3-5-3,-2-2-19,-2 8-2,-5 6-5,-4 12-2,-1 6-13,-4 5-39,1 0-102,5 0-131,2 2-206</inkml:trace>
  <inkml:trace contextRef="#ctx0" brushRef="#br1" timeOffset="106097.5144">24690 12276 420,'0'0'281,"0"0"-181,0 0 48,0 0-55,0 0-35,87 9-8,-67-9-17,2-3-13,-3-7 1,-2-2-2,-6-1-1,-6-1 7,-4-1 19,-1 3 4,0 4 16,-6 6 6,-16 2-32,-5 0-20,-4 0-4,-2 10 13,2 7-4,1 6 3,2 3-11,7 1 10,9 3-8,7-1-5,5-2-5,3-4 0,19-3-3,8-7-1,8-7 6,7-3-9,2-3-11,7 0-52,5-6-83,-1-4-57,-3-2-124</inkml:trace>
  <inkml:trace contextRef="#ctx0" brushRef="#br1" timeOffset="108281.3708">3673 14659 645,'0'0'152,"0"0"-79,0 0 97,0 0-44,0 0-77,0 0-19,0 0-2,-15-5 2,15 2 2,0-1-5,12-6 12,16-2-7,8-12-3,13 4-13,6-6-2,2 3-8,-2 0-6,-7 6-1,-10 1 0,-12 9-1,-8 4-3,-12 0 1,-3 3 2,-3 0 2,0 0-3,0 0-2,0 0-10,-3 0-9,-15 9 22,-9 8 1,0 6 1,-4-1-2,4 2 1,5 0 0,3 2 1,11-4-2,8-5 0,0 0-4,3-5 5,18-1-4,4-5-1,8-6 4,6 0-2,1-5-3,0-12-2,-4-4-1,0-1 0,-11-2 6,-4-2 3,-10-1 1,-1-2 8,-1 2-6,-6 8 5,-3 9 0,0 3 14,0 7 6,3 0-14,-3 0-13,0 0-3,3 10-15,3 10 18,0 3 2,1 1-2,5-2-12,2-2-79,5-6-147,-1-5-177</inkml:trace>
  <inkml:trace contextRef="#ctx0" brushRef="#br1" timeOffset="108662.9872">4447 14391 524,'0'0'359,"0"0"-315,0 0-8,0 0 67,15 72-32,-5-40-31,-1-1 10,-1-6-26,-1-6-12,-1-2-5,3-6-3,-3-8 5,0-3-5,6 0 5,3-6 12,3-14 3,1-7-14,-1-7 8,-2 3 0,-2 0 11,-1 9 12,-7 8-5,0 11-3,-3 3-15,0 0-10,5 0-6,2 17 0,-1 5 15,3 5-3,-4-1-13,2 1 0,2-6-1,1-2-55,1-4-63,5-7-85,3-8-171</inkml:trace>
  <inkml:trace contextRef="#ctx0" brushRef="#br1" timeOffset="109067.7313">4972 14347 648,'0'0'302,"0"0"-161,0 0 39,0 0-142,0 0-21,0 0 32,-12 78-23,27-56-6,3-3-11,-3-10-4,4-1 1,-1-8-2,-3 0 1,4-4 2,-2-9-2,-4-7-2,-2-4 4,-4 2-7,-1 5 8,-6 8-2,0 6 25,0 3-14,0 3-17,0 23-11,0 10 11,0 11 15,0 2-6,0 0 12,-6 0 17,-1-5-5,-1-11 0,-1-10 5,-1-6 1,-1-4-1,-2-7-3,1-6-6,-7 0-6,-1 0-13,-2 0-10,-2-9-1,2 2-35,-1 4-67,-2 2-112,1 1-212</inkml:trace>
  <inkml:trace contextRef="#ctx0" brushRef="#br1" timeOffset="109893.4937">6092 14393 445,'0'0'187,"0"0"-86,0 0 39,0 0-59,0 0-49,0 0-21,-3 10 5,18-8 12,0-2 42,7 0-27,-2 0-19,-1-2-4,2-8-3,-3 0-8,-4-2-3,-4 2 10,-7 3 20,0 0 0,-3 0 2,0 4-8,0-4 13,0 4-4,-17 3-26,-2 0-12,-4 0 11,1 3-7,-5 11 6,-1 6 6,4-1-2,2 6-8,9-3 0,6 3-7,7-4-1,0 3 1,11-5 0,14-4 2,8-4-2,9-3 0,4-6-29,2-2-57,4-2-139,-3-17-260</inkml:trace>
  <inkml:trace contextRef="#ctx0" brushRef="#br1" timeOffset="110741.371">6529 14314 740,'0'0'209,"0"0"-28,0 0-5,0 0-108,0 0-53,0 0-15,12 16 26,-3 4 1,1 4-9,-2-5-1,-2 1-9,3-3 0,-2-5-1,-1-2-7,-2-3 0,2-7-1,4 0-13,-3 0 3,5-9 10,-3-16-3,3 0-6,-3-6 10,0-1 2,1-1-1,-4 9 0,0 9 0,4 5 0,-2 6 3,-2 4-8,3 0 3,9 4-1,-3 11 1,4 5-1,-2 1 2,2 5 2,-7-6 1,3-3-3,-6-5-1,1-5 1,-4 0 1,0-7 1,5 0 0,2 0 8,-1-9-2,9-13-1,-3-3-3,1-5-3,2 0 0,-6 6-1,-2 9-1,-3 5 1,-3 6-2,-1 4 0,1 0-1,-1 0 0,1 3-9,3 11 10,-3 8-1,2 2 2,0-2-2,3-1 3,6-4 0,1-5 2,5-2-2,0-7-4,3-3-19,-2 0-40,2-5-59,-1-15-55,5-10-30,-1-4 21,-4-5 115,-6 2 7,-13 2 64,-4 5 71,-3 7 152,0 9-21,0 5-17,0 2-35,0 7-51,0 0-40,0 0-38,-3 7-21,0 12 0,-1 13 5,4 9 10,-3 9 5,3 2 1,0 5-4,0-1-2,0-3-5,0-4 0,0-6-10,0-6 0,0-4-3,10-8-28,-1-8-31,-1-5-75,0-9-137,6-3-208</inkml:trace>
  <inkml:trace contextRef="#ctx0" brushRef="#br1" timeOffset="111003.2661">7533 14204 829,'0'0'99,"0"0"51,0 0 6,0 0-85,47-82-34,-12 75-14,0 1 2,0 6-9,-2 0-8,-8 0-3,-2 13 2,-10 4 4,-7 3 3,-3 0 0,-3-1-4,-3 1 6,-23 0 0,-3 2-11,-7-2-5,1-3-50,6-3-75,8-5-168,9-9-251</inkml:trace>
  <inkml:trace contextRef="#ctx0" brushRef="#br1" timeOffset="111282.1649">8058 14410 1139,'0'0'237,"0"0"-63,0 0-1,0 0-77,0 0-54,0 0-1,0 0-8,0 0-18,0 0-9,0 0-6,0 0-24,0 0-99,-9 0-244</inkml:trace>
  <inkml:trace contextRef="#ctx0" brushRef="#br1" timeOffset="118349.3174">4167 4461 429,'0'0'304,"0"0"-225,0 0 60,0 0 28,0 0-61,0 0-30,0 0-1,0-11-4,0 11-19,0 0-10,0 0-8,0 0-6,0 0-7,0 0 7,0 0-6,0 0 0,0 0-4,0 0-4,0 0-8,0 0-3,0 1 1,0 9-2,4 7 4,-4 1 5,0 0-1,3 3 0,0 0-6,-3 0 3,0 5-2,0 1-4,0 0 7,0-1-2,0-1-6,0-3 7,0-3-5,0 0-2,0-2 0,0-2 1,0-2-1,0-5 0,0-2 0,0-3 3,3-2-2,-3 1-1,0-2 0,0 0 0,3 0 0,0 0 1,4 0-1,5 0 2,6 0 2,0 0-1,8 0-3,8 0-2,0-9 0,2-2-3,4 0-17,-7 1-14,-9 1-25,-6 4-38,-12 2-33,-6 2-43,0-2-151,-11-2-353</inkml:trace>
  <inkml:trace contextRef="#ctx0" brushRef="#br1" timeOffset="118657.3">4267 4691 480,'0'0'304,"0"0"-213,0 0 76,0 0-19,0 0-79,0 0-14,-2-5 1,2 5-19,0-1-6,0-1-6,0 2-5,6-1-5,10-2-1,7 0-6,4 1-8,1-4-1,-1 1 0,-2 1-51,-1-4-16,-3-1-88,-5-5-82,-5-1-50,-4 1-214</inkml:trace>
  <inkml:trace contextRef="#ctx0" brushRef="#br1" timeOffset="118919.3687">4229 4478 473,'0'0'249,"0"0"-119,0 0 61,0 0-31,0 0-52,0 0-22,-23-17-13,23 17-20,0 0-17,4-3-7,15 1-2,8-4-4,7 2-15,-1 1 0,0-1-8,-8 2-9,-1 2-43,-9 0-63,2 0-47,2 4-119,-3 4-151</inkml:trace>
  <inkml:trace contextRef="#ctx0" brushRef="#br1" timeOffset="119175.6715">4729 4699 1056,'0'0'265,"0"0"-86,0 0 17,0 0-105,0 0-61,0 0-20,0 53-7,0-18 12,0 2-7,0 0-8,0-2 0,0 2-52,0-1-178,0-5-364</inkml:trace>
  <inkml:trace contextRef="#ctx0" brushRef="#br1" timeOffset="120221.1854">4235 5709 721,'0'0'99,"0"0"22,0 0 29,0 0-51,0 0-30,0 0 0,0 0 0,0-7-12,0 7-9,0 0-7,0 8-3,2 6 24,-2 5-19,4 6-14,-4 3-4,0 4-1,0 0-1,0 2-20,0 3 0,0-2 0,0-1 3,0-5-3,-4-3-1,4-6-1,-2-8 0,2-3-1,0-4 2,0-5-1,0 0-1,0 0 2,0 0-2,0 2 0,9-2 0,12 0 6,7 0-3,2 0-3,3 0-1,-2-7-10,-1-5-29,-10 1-37,-4 0-29,-7-1-47,-5 4-74,-4-3-137,-4 0-226</inkml:trace>
  <inkml:trace contextRef="#ctx0" brushRef="#br1" timeOffset="120431.0353">4301 5922 673,'0'0'189,"0"0"7,0 0-8,0 0-80,0 0-49,0 0-6,-2-5-19,17 2-18,6-1 4,9-3-16,0 1-4,-5 0-26,-4 1-87,-9-1-101,-6-3-92,-6-3-122</inkml:trace>
  <inkml:trace contextRef="#ctx0" brushRef="#br1" timeOffset="120628.2377">4293 5753 803,'0'0'156,"0"0"42,0 0-5,0 0-90,0 0-30,0 0-19,-16-20-20,38 13-5,8-3-6,6 4-19,-4 0-4,0 1-5,-5 2-62,3 3-95,-2 0-106,-1 0-192</inkml:trace>
  <inkml:trace contextRef="#ctx0" brushRef="#br1" timeOffset="120993.1223">4769 5987 973,'0'0'155,"0"0"49,0 0-38,0 0-83,0 0-45,0 0 2,18-63-2,-2 56-24,4 1-4,2 6 0,-1 0-10,-3 0 2,-5 17-4,-2 6 0,-11 10-1,0 4-3,-10-2 6,-10-2 4,-7-6 6,9-11 4,4 0 6,9-10 0,5-3-3,0-1-14,3-2 2,22 0-1,8 0 11,3-7-15,-4 1-24,0 0-86,-2 3-138,1 1-229</inkml:trace>
  <inkml:trace contextRef="#ctx0" brushRef="#br1" timeOffset="121923.3621">4337 6760 685,'0'0'172,"0"0"12,0 0 35,0 0-85,0 0-42,0 0-16,0-17-16,0 17-15,0 0-22,0 0-6,0 9 1,0 8 18,0 2-1,8 3-15,-6 0-11,1 5-1,-3 3-1,0 2-4,0-5-3,0 3 0,0-6 2,0-3-2,0-4 0,0-6 1,0-5-1,3-1 2,0-3-5,3-2 4,7 0-1,4 0 6,8 0-3,2-5-1,-3 0-2,4-1 0,-7-2-8,-3 5-16,-3-3-17,1-1-37,-5 4-65,-5-4-66,-2 2-160,-4-1-246</inkml:trace>
  <inkml:trace contextRef="#ctx0" brushRef="#br1" timeOffset="122157.5501">4405 6895 416,'0'0'525,"0"0"-399,0 0 102,0 0-96,0 0-61,0 0-22,24-27-6,0 22-14,1 1-19,2 0-6,-5-2-4,-5 1-18,-1 0-60,-10 1-46,0-2-99,-6-2-70,0 0-145</inkml:trace>
  <inkml:trace contextRef="#ctx0" brushRef="#br1" timeOffset="122336.9837">4378 6738 673,'0'0'215,"0"0"2,0 0 32,0 0-99,0 0-40,0 0-44,-64-50-32,73 48-21,15-5 1,10 4-9,2-2-5,-3 5-13,-5 0-65,-1 0-86,0 5-97,-6 9-177</inkml:trace>
  <inkml:trace contextRef="#ctx0" brushRef="#br1" timeOffset="122764.0563">4814 6956 852,'0'0'363,"0"0"-245,0 0 90,0 0-123,0 0-57,0 0-16,46-37 4,-25 37-12,0-2 1,-6 2 1,-2 0-6,-7 0 0,0 0 0,-5 8-3,-1 1-5,0 4 3,0 2 5,-7 1 8,-2 1-6,2-1-2,4 1 0,0-3 0,3 1-2,0-1 4,6-1-2,10 3 6,2 1-4,0-2 3,-2 6 1,-2-4 2,-4 0 6,-7-5 8,-3 1 2,0-6-5,-7 3 1,-16-1-4,-8-1-16,-6-2-9,-2-6-82,3 0-210,2-14-442</inkml:trace>
  <inkml:trace contextRef="#ctx0" brushRef="#br1" timeOffset="132755.3571">4353 7894 441,'0'0'139,"0"0"-42,0 0 71,0 0-28,0 0-38,0 0-19,0 0-10,3-9-13,-3 9-13,0-2-12,0 2 1,0 0 7,0 0 9,0 0-14,0 0 2,0 0-11,0 0-5,0 0-10,0 0 2,0 0-6,0 0-4,0 0-5,0 0 6,0 0-3,0 0 0,0 0 0,0 0 4,0-1-8,0 1 6,0 0-6,0 0-6,0 0-75,6 0-117,-1-3-201,9-4-487</inkml:trace>
  <inkml:trace contextRef="#ctx0" brushRef="#br1" timeOffset="136830.8778">4568 7932 426,'0'0'85,"0"0"-37,0 0 80,0 0-31,0 0-48,0 0-10,0 0 2,4 0-6,-4 0-4,0 0 9,0 0 28,0 0 7,0 0-10,0 0-13,0 0-3,0 0-6,0 0-10,0 0 3,0 0 0,0 0 4,0 0-1,0 0 2,0 0 9,0 0-2,0 0-14,0 0-7,0 0-5,0 0-9,0 0-6,0 4-7,0 10 2,-6 8-2,-7 12 6,1 2 0,-6 3-5,6-3 2,-3-2 0,0-8-2,6 0 3,-1-10-1,1-3-2,6-5-2,0-2 2,3-2-2,0-1 1,0-2-3,0 2 3,9 0 3,10 0-1,2-1 2,3-2-3,6 0 0,-3 0-1,1 0-12,-5 0-27,0-3-41,-11-2-54,3 1-58,-9-4-109,-6-2-178</inkml:trace>
  <inkml:trace contextRef="#ctx0" brushRef="#br1" timeOffset="137036.3727">4553 8126 839,'0'0'138,"0"0"-37,0 0 41,0 0-64,0 0-50,0 0 16,55-9-7,-28 7-27,-5-3-10,2-4-24,-7-2-92,2-1-77,-10-9-115,-9 1-442</inkml:trace>
  <inkml:trace contextRef="#ctx0" brushRef="#br1" timeOffset="137207.3353">4514 7949 793,'0'0'182,"0"0"-19,0 0 15,0 0-83,0 0-53,0 0-23,104-47 10,-65 40-26,-3 1-3,-6 3-28,-5 3-79,-1 0-141,-7 0-200</inkml:trace>
  <inkml:trace contextRef="#ctx0" brushRef="#br1" timeOffset="137627.6714">4914 8160 1037,'0'0'230,"0"0"-108,0 0 50,0 0-64,0 0-68,0 0-15,-3 0 4,3 8-20,0 1 10,0 7-4,0 1-5,0-1-6,0 3 0,0-4-3,3 1-1,7-2-1,2-3-14,6-2-24,3-6-41,6-3-30,4 0 9,-4-7 29,-5-13 28,-8-1 44,-4-4 13,-7-2 22,0 4 50,-3 7 19,0 10 1,0 6-21,0 0-33,0 6-38,0 23-11,-9 8 5,-1 12 6,-1 0-13,5 2 0,-4 1-45,4-3-141,0-8-178,2-5-724</inkml:trace>
  <inkml:trace contextRef="#ctx0" brushRef="#br1" timeOffset="138797.425">4420 8976 61,'0'0'492,"0"0"-291,0 0-18,0 0-13,0 0-21,0 0-40,0-3-10,0 3-2,0 0-30,0 0-19,-3 0-24,0 8-11,0 11-5,0 7 25,0 4-11,-1 3-8,-2-1 0,3 4-1,-5 1-10,2-4 4,-1-3-4,1-4 1,0-6 2,3-4-6,3-6 0,0-6 5,0-1-4,0-3 1,0 0-1,0 0 1,11 0 3,17 0-2,3 0 1,2 0-4,0 0-1,-5 0-5,-4 0-29,-5-3-39,-2-3-62,-1-2-86,-4-4-151,-6-2-269</inkml:trace>
  <inkml:trace contextRef="#ctx0" brushRef="#br1" timeOffset="139016.0553">4472 9174 754,'0'0'155,"0"0"31,0 0-16,0 0-83,0 0-45,0 0 1,33-9 13,-3 4-25,1 2-21,-1-3-10,0 0-2,-8-1-72,-3 0-80,-5-3-128,-8-2-180</inkml:trace>
  <inkml:trace contextRef="#ctx0" brushRef="#br1" timeOffset="139217.229">4429 8993 818,'0'0'168,"0"0"17,0 0 2,0 0-97,0 0-40,0 0 1,49-29 4,-13 21-28,0 4-21,-6-1-6,-2 2-38,-1 3-113,-2 0-75,-1 9-157,-6 4-346</inkml:trace>
  <inkml:trace contextRef="#ctx0" brushRef="#br1" timeOffset="139650.7263">4954 9177 448,'0'0'188,"0"0"1,0 0 16,0 0-11,0 0-57,0 0-21,12-3-25,-12-3-75,-3 6 11,-10 0-12,2 0-1,-4 0 3,2 6-1,-1 5-6,7 2 2,1 0-12,3-1 0,3 0 0,0-3 2,6 4-1,9-6 3,3 3 1,1-1-5,-1 1 3,-3 7-2,-5-3-1,1-2 0,-8 2 0,-3-1 0,0-1 7,0-1-5,-3 0 7,-12-2 4,0 1-7,-1-4-3,-1 0-3,1-6-5,0 0-50,2-2-91,5-22-61,6-10-181,3-10-427</inkml:trace>
  <inkml:trace contextRef="#ctx0" brushRef="#br1" timeOffset="139749.8669">4954 9177 873</inkml:trace>
  <inkml:trace contextRef="#ctx0" brushRef="#br1" timeOffset="139849.2593">4954 9177 873,'100'-80'220,"-78"70"-44,5 2 26,-6 4-86,0 1-69,-6 3-25,-8 0-22,-4 0-11,-3 0-96,0 0-141,-3 0-222</inkml:trace>
  <inkml:trace contextRef="#ctx0" brushRef="#br1" timeOffset="144555.8111">16885 4110 396,'0'0'71,"0"0"73,0 0 38,0 0-67,0 0-14,0 0-11,0 0-19,0 0 3,0-15-13,0 11-22,0 0-2,0-1 5,0-1 5,0 1-16,0-1 12,0 0-11,4-3 13,9 1-19,0-4-14,6-1 0,8-1-4,4 0-3,2 3-4,2 3 1,-5 2 0,-4 6-2,1 0 0,-3 6-6,3 8 1,-3 10 1,-3 2-2,-4 4 1,-6 2 2,-2 1 2,-9-2-4,0-2 4,-4-2 2,-10-5 0,2-2 2,-1-4-1,-4-4 0,1 1 2,1-7 3,-5-2-2,2-2 3,-1-2 6,-2 0 1,4 0-3,-2 0-7,2 0-2,0-6-3,2 0-3,2-2-74,0-1-94,6-3-84,7-3-138,0-2-419</inkml:trace>
  <inkml:trace contextRef="#ctx0" brushRef="#br1" timeOffset="144787.6513">17100 4114 680,'0'0'236,"0"0"-71,0 0 51,0 0-80,0 0-45,0 0-19,6-11-23,-6 11-8,0 0-17,0 0-9,0 14-7,1 3 7,1 5 18,-1 0-17,1 2-11,1 0-4,-2 0-1,2 0-17,-1-2-58,0 3-61,3-4-134,3-10-165</inkml:trace>
  <inkml:trace contextRef="#ctx0" brushRef="#br1" timeOffset="145086.7673">17506 4166 648,'0'0'180,"0"0"-31,0 0 58,0 0-42,0 0-36,0 0-15,2-6-28,-2 6-22,0 0-26,4 14-27,-3 7-1,3 5 22,2-1-8,0 1-9,3 1-14,2-3-1,-5 0-3,-2-3-65,-1 0-118,-3-10-236</inkml:trace>
  <inkml:trace contextRef="#ctx0" brushRef="#br1" timeOffset="148556.6439">16999 5131 300,'0'0'192,"0"0"-110,0 0 62,0 0-19,0 0-19,0 0-7,0 0 15,0 0-16,-14-7-9,14 1-18,0 0 2,0-4-9,2 0-22,17-4-17,5-1-18,8 1-2,7 1-2,2 5-1,2 5-1,2 3-1,-10 0 0,-2 9-4,-4 11-1,-12 7 2,-6 6-3,-8 3 5,-3 2 1,0-2 0,-8-3 16,-11-2-11,-2-8 6,-4-2 2,-2-3-3,-1-2 4,-1-4-4,1-4-6,0-4 1,0-4-1,5 0 2,-6 0-6,6-15-24,-2 3-63,11-5-70,0 2-103,11-3-170</inkml:trace>
  <inkml:trace contextRef="#ctx0" brushRef="#br1" timeOffset="148775.2023">17145 5099 787,'0'0'169,"0"0"24,0 0 36,0 0-107,0 0-63,0 0-32,4 10-11,-4 16 45,0 9 1,0-2-31,0-1-8,0-3-19,0 0-4,0-4-1,0-2-51,0-3-74,0-3-101,0-9-232</inkml:trace>
  <inkml:trace contextRef="#ctx0" brushRef="#br1" timeOffset="149307.8189">17583 5254 563,'0'0'282,"0"0"-203,0 0 110,0 0-61,0 0-31,0 0-37,6-30-1,2 22-10,1-4-4,2 2-21,1 3-3,5 2-15,-2 0 6,4 3-5,1 2-7,-1 0 0,2 9-6,-12 8 3,-3 7-6,-6 1 9,0 5 4,-15 0 4,-9-5 5,2-1-7,-2-5 1,3-2 5,4-3-7,4-7 5,4 1-8,2-3 6,1 2-5,2-5-1,0-1 3,4 1 1,0-2 0,0 1 3,0-1 2,0 0-3,0 0-5,14 3 3,8 0 0,9 2 5,7-5-3,-2 3-8,-1 0-17,-5-1-77,-6-2-108,-3 0-244</inkml:trace>
  <inkml:trace contextRef="#ctx0" brushRef="#br1" timeOffset="150229.1025">17115 6242 321,'0'0'195,"0"0"-110,0 0 81,0 0-31,0 0-34,0 0-8,-61-4 2,59 1-4,2 2-29,0-1-3,0-1 6,0-2-21,0-4-5,13-4-7,9-1-19,6 0-8,8 2-3,5 7 3,3 0 0,-2 5-2,1 0-1,-6 5 0,-4 9-1,-6 13 2,-7 2-3,-10 5 0,-8 2 5,-2 3 7,0-1 2,-16-6 0,-6-2 0,-7-5 1,-1-3-1,1-5-4,-3-5 0,4-2-6,1-3-1,-1-4-1,0-3-2,3 0-1,5-7-51,0-15-68,11-9-97,8-2-233</inkml:trace>
  <inkml:trace contextRef="#ctx0" brushRef="#br1" timeOffset="150410.4401">17200 6257 778,'0'0'186,"0"0"34,0 0-43,0 0-84,0 0-63,0 0 2,33 31 35,-29 1-34,-2 1-20,-2 3-13,0 0-26,0 1-99,0-7-96,5-7-276</inkml:trace>
  <inkml:trace contextRef="#ctx0" brushRef="#br1" timeOffset="150851.3665">17656 6374 784,'0'0'108,"0"0"-39,0 0 95,0 0-55,81-50-40,-66 46-30,-2 1-7,-6 2-9,-4 1 7,-1 0-2,-2 0-15,0 1-10,0 18 0,-14 5 22,-6 1 1,-4 1-9,7-4-7,6-2-9,4-4 2,6-2-1,1-1-1,0 2 0,17-1 1,5 2-2,3-1 1,0 0 3,-2 1-3,-8-2 4,-6-3 10,0 1 12,-9-2 9,0-3 9,0 4-10,-20 0-7,-14 0-7,-6 1-17,-10-5-4,5-4-47,5-3-105,5-2-190,5-15-901</inkml:trace>
  <inkml:trace contextRef="#ctx0" brushRef="#br1" timeOffset="184221.8387">9987 2707 117,'0'0'71,"0"0"-4,0 0 14,0 0 9,0 0-33,0 0-15,0 0 13,0 0 14,0 0 1,0 0 14,0 0 13,0 0 1,0 0-5,0 0-22,0 0-12,0 0-18,0 0-12,0 0-9,0 0-5,0 0-5,0 0 1,0 0 1,0 0-4,0 0-5,0 0 0,0 0-2,0 0-1,0 0 5,0 0-5,0 0 3,0 0 1,0 0-3,0 0 2,0 0-3,0 0 1,0-2 0,0 1-1,0-4 1,0 0 1,0-1-2,0 0 0,0-1 0,0 3 0,0 0-3,0 0 3,0 4 3,0 0-3,0-3 0,0 3 2,0-3 7,0 1-5,0 0 6,0 0 7,0 2 5,0 0-11,0 0-2,0 0 5,0 0-2,0 0-6,0 0 4,0 0-7,0 0 1,0 0-4,0 0-7,0 0-1,0 0-25,0 0-30,0 0-83,-3 0-142,-3 6-39,-3 0-124</inkml:trace>
  <inkml:trace contextRef="#ctx0" brushRef="#br1" timeOffset="185279.2461">9971 2660 495,'0'0'207,"0"0"-124,0 0 64,0 0-7,0 0-49,0 0-38,0-5 0,0 4 10,0 1-10,0 0-11,0 0-13,0 0-4,0 0-10,0 0-2,0 0-5,0 0 3,0 0-11,0 0 3,0 0-3,0 0 0,0 0-4,0 0 3,0 0-2,0 0 0,0 0-4,0 0-5,0 0 4,0 0 8,0 0 3,0 0-2,0 0 8,0 0-2,0 0 15,0 0-12,0 0-2,0 0-8,0 9-6,0 8 6,2 8 6,6 2 0,-2 3 2,4 2-3,-1 1 3,-2 3-2,3-5-5,0 0 2,-1-3 1,1-4 1,-3-4-4,1-3 3,0-3-2,-1 0 1,-1-4-3,-4-3 0,5-2-1,-4-2 1,-2-1 0,1-2 1,-1 0 6,-1 0 8,0 0 17,3 0-12,3 0-4,1-6 0,6-7-7,1 0-5,2-6-2,-3 1 1,-1-2-1,-3-1 2,3 0-2,-3 0 1,-3 4-2,4 0 1,-4 0 6,0 1 5,1 2-10,0 1 7,-3 6-2,-1 4 2,-3 0-2,0 3-5,0 0-3,0 0-1,0 0-9,3 0 1,3 5 3,1 10 5,6 7 1,3 1 1,0 4 0,0-1-1,4-3 1,-5-1-3,3-6 2,-3-4-2,-4-4-2,0-5-4,4-3 7,-3 0 1,2-18 4,2-11 6,0-12-5,-4-12 3,-2-2-4,1 3-2,-9 9 8,2 9 3,-1 7 7,-3 7-1,0 4-10,0 9-1,0 2-4,2 3-4,-2 2 0,0 0-3,0 0-37,0 0-63,4 13-158,0 7-102,3 0-102</inkml:trace>
  <inkml:trace contextRef="#ctx0" brushRef="#br1" timeOffset="185698.5489">10880 2776 821,'0'0'72,"0"0"26,0 0 68,0 0-59,0 0-20,0 0-12,15-41 4,-15 39-4,-8 2-34,-8 0-31,-12 0 3,-2 9-13,-7 13-1,3 8-1,3 3 1,12 2-2,3-5 3,9-5-8,7-3 1,0-6 2,13-6 1,10-3 4,12-7 0,1 0 5,4-13 2,-9-5 0,-5-6 7,-9-5 10,-7-6 13,-3 1-13,-7 4-20,0 10-4,0 8-4,0 7-34,-9 3-69,3 2-123,3 0-125,3 0-122</inkml:trace>
  <inkml:trace contextRef="#ctx0" brushRef="#br1" timeOffset="185811.9853">10880 2776 659</inkml:trace>
  <inkml:trace contextRef="#ctx0" brushRef="#br1" timeOffset="185991.1331">10880 2776 659,'39'-91'188,"-30"80"-77,4 0 67,1 5-61,4 4-51,7 2-19,-2 5-16,2 15-6,-3 2-7,-1 3-3,-9 0-7,-3-3-6,-5-3 3,-4-4-2,0-4-1,0-3 4,0-5 12,0-3 32,-4 0 28,1 0 7,-1-17-36,-1-8-30,5 0-19,0-3-2,0 7-1,12 6-1,-1 1-10,5 3-27,3-3-62,8 0-81,1-1-141,2-2-304</inkml:trace>
  <inkml:trace contextRef="#ctx0" brushRef="#br1" timeOffset="186209.6393">11342 2321 1076,'0'0'112,"0"0"56,0 0 45,0 0-86,0 0-73,0 0-27,55 7 18,-23 25-1,-9 7-21,-1 3-11,-3 1-7,-4 1-3,-6-1-2,-3-2 0,-6 0-44,0-2-105,-3-2-193,-22-3-477</inkml:trace>
  <inkml:trace contextRef="#ctx0" brushRef="#br1" timeOffset="188111.1684">10980 3752 143,'0'0'50,"0"0"-36,0 0 23,0 0 70,0 0-15,0 0-26,0 0-21,0 5 8,0-5 0,0 0-10,0 0-7,0 2 10,0-2-3,0 0-2,0 0 0,0 0 8,0 0-11,0 0-2,0 0-11,0 0-9,0 0-2,0 0 1,0 0-2,0 0-6,0 0-1,0 0 2,0 0-1,0 0 1,0 0 0,0 0 6,0 0 0,0 0-3,0 0-2,0 0-3,0 0-5,0 0 3,0 0-3,0 0 0,0 0 2,0 0 0,0 0 0,0 0-2,0 0 1,0 0-2,0 0 0,0 0-6,0 0-49,6 0-73,9 0-78,0-16-262</inkml:trace>
  <inkml:trace contextRef="#ctx0" brushRef="#br1" timeOffset="189723.9397">11075 3791 539,'0'0'13,"0"0"-5,0 0 4,0 0 53,0 0 5,0 0-24,0 0-15,5 7-3,-3-5-10,-2-2-2,0 2-2,0-2-9,0 3 0,0-3-4,0 2-1,0 1-2,0-2-45,0-1-124,0 0-57</inkml:trace>
  <inkml:trace contextRef="#ctx0" brushRef="#br1" timeOffset="190789.671">5454 4014 271,'0'0'108,"0"0"-90,0 0 1,0 0 26,0 0 1,0 0 1,0 0 6,0 9-12,0-9 5,0 0-3,0 0-4,0 0 6,0 0 0,0 0 1,0 0 5,0 0 2,0 0-11,0 0-6,0 0-5,3 0-5,0 0-7,0 0-3,-3 0-2,4 0 0,-1 0-3,-3-2-5,2-1 1,2 2-1,-1 0-2,0-2 3,-3 3 2,3-3-1,-3 2 8,0 0-7,3-1 4,-3-1-4,3 1-3,-3 1-4,0-1-1,3-1 0,-3-1-1,0 0 3,2-2-3,0 0-7,-2 1-12,0-4-23,0 1-69,-10 5-71,-8 3-59,-15 0-233</inkml:trace>
  <inkml:trace contextRef="#ctx0" brushRef="#br1" timeOffset="191896.2578">17392 5037 402,'0'0'52,"0"0"-30,0 0-3,0 0 27,0 0 6,0 0 1,0 0 1,9 0 1,-9 0-4,0 0-7,0 0-11,0 0 4,0 0-10,0 0 0,0 0-8,0 0-3,0 0-5,0 0 0,0 0-5,0 0-3,0 0-1,0 0 2,0 0-4,0 0 0,0 0 0,0 0 1,0 0 2,0 0-3,0 0 0,0 0 1,0 0 1,0 0 0,0 0 4,0 0 8,0 0 8,0 0 3,0 0 1,0 0-6,0 0-3,0 0-4,0 0-3,0 0-5,0 0-2,0 0-2,0 0-1,0 0 0,0 0-3,0 0-44,0 0-82,0 0-66,0 0-284</inkml:trace>
  <inkml:trace contextRef="#ctx0" brushRef="#br1" timeOffset="193208.1255">5224 5311 917,'0'0'65,"0"0"-60,0 0 38,0 0 58,0 0-45,0 0-38,0 6 1,0-5 2,0-1-4,0 2-7,0-2 3,0 2-4,0 0-4,0-2 10,0 1 0,0 1 9,0 0-6,0 0-3,0 1-6,0-1 0,0 1 4,0-1-8,0-2 6,0 0 0,0 1 7,0-1 6,0 0-3,0 2 1,0-2-6,0 0 3,0 0 1,0 0 4,0 0-2,0 0-3,0 0-7,0 0-2,0 0-5,0 0-4,0 0 3,0 0-3,0 0-1,0 0-2,0 0-1,3 0-1,6 0 4,0-3 4,1-2 2,-4 1-3,-3 3-2,-3 1 3,0 0-3,0 0-1,0 0-1,0 0-9,0 0-31,-14 0-58,-9 0-68,-1 0-153,-1 0-258</inkml:trace>
  <inkml:trace contextRef="#ctx0" brushRef="#br1" timeOffset="194254.2362">11153 5227 678,'0'0'115,"0"0"-105,0 0 5,0 0 37,0 0 0,0 0-23,0 0 4,-3 23 23,3-19-13,0-1-5,0-3-8,0 2 0,0-2-6,0 0 3,0 1 6,0-1 3,0 0-5,0 0-1,0 0-11,0 0 1,0 0-8,0 0-2,0 0 1,0 0-9,0 0 3,0 0 5,0 0-6,0 0 0,0 0 2,0 0-1,0 0 6,0 0 6,0 0 1,0 0 8,0 0-2,0 0-8,0 0 0,0 0-6,0 0-1,0 0-3,0 0-5,0 0 0,0 0 0,0 0-2,0 0 2,0 0-1,0 0 0,0 0-3,0 0 1,0 0-3,0 0-45,0 0-57,0 0-71,0 0-163,0 0-306</inkml:trace>
  <inkml:trace contextRef="#ctx0" brushRef="#br1" timeOffset="195403.8563">18544 5691 515,'0'0'185,"0"0"-155,0 0-24,0 0 55,0 0 32,0 0-27,0 0-30,0 4 12,0-4 18,0 0 1,0 0-8,0 0-18,0 0-3,0 0 2,0 0-11,0 0-12,0 0 0,0 0 2,0 0 4,0 0-2,0 0 8,0 0-6,0 0-9,0 0-6,0 0-5,0 0 1,0 0-3,0 0 3,0 0-3,0 0 1,0 0-2,0 0 0,0 0 0,0 0 2,0 0 1,0 0-3,0 0 5,0 0-2,0 0 2,0 0 3,0 0-7,0 0 2,0 0-2,0 0 3,0 0 0,0 0 0,0 0 0,0 0 0,0 0-1,0 0-1,0 0-2,0 0 0,0 0 4,0 0-4,0 0 0,0 0 1,0 0-1,0 0 0,0 0-2,0 0 2,0 0-3,0 0-7,0 0-32,0 0-27,0 0-15,0 1-38,0-1-77,-5 4-61,-11-2-249</inkml:trace>
  <inkml:trace contextRef="#ctx0" brushRef="#br1" timeOffset="198508.1777">4869 3810 603,'0'0'147,"0"0"-140,0 0-6,0 0-1,0 0 46,0 0 4,0 0-20,3 15-5,-3-12-7,3-3-4,-3 2-1,0-1-13,0 0 0,0 4-22,0-3-137,6-2-181</inkml:trace>
  <inkml:trace contextRef="#ctx0" brushRef="#br1" timeOffset="213429.662">11754 2314 304,'0'0'71,"0"0"-38,0 0 111,0 0 5,0 0-26,0 0-15,0 0-16,0 0 17,59-17-23,-59 17-14,0 0-30,0 0-16,0 1-6,0 15 7,-1 4 18,-12 6-3,-5 6-14,-6 2 1,-3 1-11,-1 0 0,-4-4-4,6-3 3,0-7-4,10-9 0,4-2-7,9-7 5,3-2 3,0-1 1,0 0 4,0 0-5,0 0 5,8 0-6,15 0-12,9 0 7,0 0-8,1 0-1,-2 0-52,-4 0-71,5 3-90,1-2-129,1-1-157</inkml:trace>
  <inkml:trace contextRef="#ctx0" brushRef="#br1" timeOffset="213923.3799">12169 2419 689,'0'0'191,"0"0"-108,0 0 116,0 0-57,0 0-54,0 0-34,3-35-2,-3 35-5,0 0-1,0-1-7,0-2-10,-3 3-4,0 0-11,-3 0-2,-3 0-5,2 0-1,-3 0 2,1 0-8,-1 2 0,0 5-2,-3 3-1,2 0 3,2 4-3,0 1 2,3 0 0,-2-1 0,5-2-3,3-2 0,0-1 0,0-1-2,7-1 6,15 0 0,1-1 2,9-2-2,1-2 2,-4 3 0,-3-3 1,-9 1-6,-7 2 7,-4-1-5,-3 4 1,-3-2 0,0 2 2,0 3-2,-9 3 11,-9 2 1,-3-1 0,-9 0-12,2-2-9,1-3-68,-2-7-111,9-3-155,5-19-296</inkml:trace>
  <inkml:trace contextRef="#ctx0" brushRef="#br1" timeOffset="214095.8993">12157 2430 721,'0'0'488,"0"0"-450,0 0 87,88-66 24,-66 54-76,-2 3-24,-4 2-25,-11 5-18,-3 2-6,-2 0-8,0 0-72,0 0-94,0 0-152,-4 5-187</inkml:trace>
  <inkml:trace contextRef="#ctx0" brushRef="#br1" timeOffset="215049.3843">12962 2138 498,'0'0'274,"0"0"-98,0 0 36,0 0-33,0 0-52,0 0-21,0 0-30,0 0-23,0 4-25,0 6-16,0 9-11,0 11 6,7 7 23,3 2 0,-1-2-16,1 0-6,-1-4-2,-2-1-6,-2-5-2,4 1-28,-6-6-64,0-7-108,0-10-93,0-5-240</inkml:trace>
  <inkml:trace contextRef="#ctx0" brushRef="#br1" timeOffset="215319.5976">13013 2185 951,'0'0'62,"-9"-79"69,9 46 73,0 4-91,0 5-33,0 4-13,6 1-2,1 4-24,4 0-7,1 3-10,-1 3-4,6-1-12,4 2 0,0 2-4,6 1-4,-4 5 0,3 0-7,-2 4 2,-3 14-4,-5 5-27,-5 7-60,-5 4-62,-6 4-109,-3 1-218</inkml:trace>
  <inkml:trace contextRef="#ctx0" brushRef="#br1" timeOffset="215536.0498">12914 2343 891,'0'0'334,"0"0"-279,0 0 92,0 0-20,0 0-77,0 0-21,111-49-6,-68 38-18,-1-1-1,-1 4-8,-2 1-64,2 2-91,2 0-58,-5 0-161,-1-2-192</inkml:trace>
  <inkml:trace contextRef="#ctx0" brushRef="#br1" timeOffset="215835.78">13526 2169 673,'0'0'192,"0"0"-36,0 0 36,0 0-66,0 0-42,0 0-41,0 0-24,-90 5-8,68 17-3,6-1-1,5-1-7,6-3 0,5 0-1,0-3-1,13-5 2,6-2 0,13-6 2,3-1 1,-1-4 1,-2-13 0,-6-3 6,-7-3 0,-9-2 2,-6-1 6,-4 3-7,0 8-10,0 4-1,-4 5-48,-6 3-88,4 2-190,3-1-125</inkml:trace>
  <inkml:trace contextRef="#ctx0" brushRef="#br1" timeOffset="216135.8017">13653 2082 384,'0'0'273,"0"0"-182,0 0 71,89-46-56,-54 41-22,8 5-23,5 0-3,1 3-6,-7 11-28,-5 6-6,-12 1-12,-9 3 2,-6-2-4,-10-5-4,0-2 5,0-6-1,0-4 11,-6-5 29,0 0 45,5 0 32,1-9-2,0-14-43,3-14-49,23-13-23,10-3-4,0 5-2,-2 12-4,-7 12 4,-11 15-14,-7 6-39,-1 3-56,-5 0-127,-3 9-224</inkml:trace>
  <inkml:trace contextRef="#ctx0" brushRef="#br1" timeOffset="234091.1819">10689 4289 99,'0'0'104,"0"0"-62,0 0 13,0 0 62,0 0 6,0 0-7,0 0 11,6-7-30,-6 7 0,0 0-6,0 0-3,0 0-10,0 0 11,0 0-18,0 0-5,0 0-6,0 0-10,0 0-17,0 0-10,0 0-5,0 0-13,0 0-5,0 0-4,0 0-52,0 0-120,0 0-192,-6 7-335</inkml:trace>
  <inkml:trace contextRef="#ctx0" brushRef="#br1" timeOffset="234420.8998">10594 4567 72,'0'0'483,"0"0"-476,0 0-6,0 0 12,0 0-1,0 0 0,10 0 11,-10 0 23,3 0 27,-3 3 9,0-3 31,0 0 6,0 0-2,0 0-16,0 0-7,0 0-21,0 0-17,0 0-16,0 0-18,0 0-14,0 0-8,0 2-6,0 6-49,0 8-65,0 5-143,0 4-252</inkml:trace>
  <inkml:trace contextRef="#ctx0" brushRef="#br1" timeOffset="234789.4926">10559 5316 106,'0'0'0,"0"0"-6</inkml:trace>
  <inkml:trace contextRef="#ctx0" brushRef="#br1" timeOffset="235659.2621">10666 4509 276,'0'0'223,"0"0"-148,0 0-6,0 0 13,0 0-14,0 0-27,-1-3-4,1 3 7,0 0-2,0 0-9,0-2-3,0 1-3,0 1 1,0-2 1,0 1 7,0-1-13,0 1-1,0-1-1,0-1-7,0-1-4,-3 2-10,0 0 9,-1 1 5,1 1-11,3 0 1,-3 0-4,0 0-13,3 0 13,0 3 0,0-3-6,0 0-5,0 0-5,0 0-12,6 0 28,1 0 20,0-11 11,3-1-4,-7 0 8,0 2 5,-3 1-8,0 6-10,0 3 1,0 0-23,0 0 0,0 0-11,0 0-1,0 2-1,0 6 12,0 2 1,0-3 2,3-2-1,4-3-1,-1-1 1,-2-1 8,1 0 13,-2 0 4,1 0 3,1-1-9,-2-4-13,-3 3-7,0 2-50,0 0-106,-8 5-240</inkml:trace>
  <inkml:trace contextRef="#ctx0" brushRef="#br1" timeOffset="236692.8543">4678 4886 922,'0'0'159,"0"0"-141,0 0 43,0 0 50,0 0-64,0 0-47,0-11-3,0 11-43,0 0-86,0 0-106,0 0-189</inkml:trace>
  <inkml:trace contextRef="#ctx0" brushRef="#br1" timeOffset="245705.6">10646 4454 363,'0'0'169,"0"0"-125,0 0 28,0 0 42,0 0-50,0 0-28,0 0-6,0 0-1,0 0 17,0 0 8,0 0 20,0 0-5,0 0-20,0 0-9,0-3-8,0-2-5,0-2-19,0 2 1,0 0 0,0 3 3,0 2 12,0 0-3,0 0-12,0 0-9,0 0-7,0 0-3,-4 4 8,2 4 0,2-1-2,0-3-1,0-1 0,0-2 1,9-1-5,7 0 9,1-1 3,-1-10 23,-7-3-2,-5 0 6,-3 3 6,-1 0 0,0 7-16,0 0-9,0 3-11,0 1-3,0 0-44,0 1-98,-8 15-172,-1 8-76</inkml:trace>
  <inkml:trace contextRef="#ctx0" brushRef="#br1" timeOffset="329885.5285">5020 8785 236,'0'0'219,"0"0"-191,0 0-13,0 0 5,0 0 24,0 0-11,0 0-3,0 0 10,-5 0-3,5 0-6,0 0 3,0-3-8,0 3 0,0 0-6,0-4-3,-3 3 9,-1-1 18,1-2-25,0 1 2,-3 0 0,3-1-11,-2 1 0,-1 1 12,2 0-11,4-1 9,-3 3-1,3 0-10,-3 0 3,0-2-10,0 2-1,0-1 1,-3-1 0,3 0-2,-4-1 2,2 3 1,2 0 2,-3 0-3,3-2 1,0 2-3,0 0 0,-4 0-1,4 0 2,-3 0-1,3 0 6,-5-1-6,1-1 0,-2 1 0,0 1 0,0-3 8,-3 3-8,3-3 0,0 3-1,-5 0 0,1 0-2,-4 0 3,3 0 0,-4 0 0,0 0-2,-4 0-2,1 0 4,-4 6-5,2-2 4,1 1 1,-2 0-2,2 2 0,-1-2 1,-2 2-2,1 3-1,2 0 2,-2 3 0,3 1 2,-3 2 0,2 0 0,-2 0-3,3-2 4,0 0-2,2-2 1,-1 5 0,-3 3-1,3 1 1,-4 4 0,-3 1-2,-2 1 2,6 2 3,4-3-1,5-2-2,1 1-1,7 0 1,3 1 0,3 7 0,0 1-1,0 2 1,0 6 0,6-1 2,-3-2-1,7 0 0,4-5 1,5-3-2,2-1 0,6-5 1,7-2-1,-1-6-1,7-1 0,-1-2 1,1-2 2,2-2 0,-3-4 1,-3-2-2,-1-2-1,-5-2 0,-7 0-15,-7 0-24,-7 3-19,0-1-47,-9 0-101,0-1-44</inkml:trace>
  <inkml:trace contextRef="#ctx0" brushRef="#br1" timeOffset="397387.6016">16883 8652 173,'0'0'89,"0"0"-62,0 0 11,0 0 4,0 0-11,-17 84 6,17-64 2,0 2-2,0 5-5,0 4 4,0 0-6,0 5-12,0-3-3,10 4-6,6 1 0,5 0-5,0 0-4,5 1 6,1-1-5,2-1 6,2 2-2,-4-5-2,-1-5-2,-7-2-1,1-1 1,-6-5 1,0-1-2,4-6 0,0 3 0,6-6 0,2-2 0,7 1 2,5-3-6,5 0 6,2-1-2,-4 2 2,1-3-2,-5 2 1,-2-2-2,-5-2 1,-2-3-6,0 0-5,2 0 3,1 0-8,4-12-2,6-8-16,-1-9-19,3-7-41,3-10-112</inkml:trace>
  <inkml:trace contextRef="#ctx0" brushRef="#br1" timeOffset="399059.5645">16642 8682 167,'0'0'0</inkml:trace>
  <inkml:trace contextRef="#ctx0" brushRef="#br1" timeOffset="412453.4988">10614 4367 526,'0'0'98,"0"0"-11,0 0 37,0 0-37,0 0-24,0 0-5,0 0-5,0 0 2,0-12-8,0 12-4,0 0 1,0 0-9,0 0-7,0 0-7,0 0-8,0-2 1,0 2-2,0-3-5,0 0-2,0 1-2,0-1 4,0-1 5,0 1 6,0 0 3,0 1-2,0 2-9,0 0-1,0 0-9,0 0-1,0 0-3,0 0 2,0 0 1,0 2-3,0 7-3,0-3 7,5 0-5,4-3 3,-3-2 1,6-1 1,1 0 5,0 0 1,0-4-1,-3-7 3,-7-1 1,-3-5 3,0 0-8,0 1-2,0 4-2,-6 7-1,-1 2-5,1 3-3,-4 0-12,-2 6 15,1 10 6,-1 1 0,9 0-2,3-3-8,0-2-1,0-4 9,6-3 0,6-3 2,1-2 2,1 0 4,-1 0 3,-7-7 1,0-5 3,-3-4 10,-3-1-10,0 0 1,0 6-9,0 5 5,-5 6-3,-2 0-7,-3 1-17,-6 15 15,-1 2 1,5 4 1,3-3-2,1-3 2,7-4-2,1-3 2,0-5-5,0 0 5,12-2-3,6-2 3,5 0 8,3-8-1,-2-10-1,-6 2-1,-8-3 0,-7 4 2,-3 2 1,0 4-2,0 6-2,0 2-3,0 1-1,-9 0-8,-1 0 2,-2 4 0,-6 9 4,6 1-2,5-1 2,4-2-6,3-2-3,0-2 1,0-2 3,13 1 1,-1-3 3,6-3 3,-3 0 0,-2 0 4,1-3 1,-5-5-1,-2-3 2,-7-2 3,0 4 0,0 1-2,-11 4 1,3 1-8,-8 3-1,2 0-8,-1 0 6,-2 10 0,7-2 0,0 3-9,7 2-57,-4 2-121,3-1-203</inkml:trace>
  <inkml:trace contextRef="#ctx0" brushRef="#br1" timeOffset="413579.0544">10722 5071 414,'0'0'200,"0"0"-114,0 0 32,0 0-4,0 0-37,0 0-26,0-5 2,0 5-13,0 0-8,0 0-4,0 0 1,0 0 1,0 0 4,0 0 3,0 0-1,0 0-12,0 0-12,0 0-1,0 0-3,0 0 4,0 0-6,0 0-5,0 0-1,-10 1 0,0 7 0,3 1 0,1-1-2,2-1 1,1-2-5,3 0 3,0-3-5,0 1 1,0-2 7,0-1 6,7 0-5,-4 0 5,3 0 5,-5-6 0,2-8 2,-3-3-2,0 0 8,0 1-9,0 5-7,0 3 4,0 7 0,0 1 4,0 0-11,-1 0-4,-5 0-14,0 11 18,-1 3 0,4 2-1,3-4-1,0 2-2,0-2 0,13-2 3,3-3-1,4-3 2,0-4 3,-1 0-1,0 0 2,-10-6 0,-3-9 5,-5 3 3,-1-7 2,0 2 1,-6 3-2,-1 4 9,1 6-13,-1 1-2,1 3-7,0 0-11,-2 0 5,0 3-5,2 9-40,1 4-50,2 1-86,3 0-164,0-5-428</inkml:trace>
  <inkml:trace contextRef="#ctx0" brushRef="#br1" timeOffset="418985.293">4826 4730 19,'0'0'97,"0"0"-32,0 0-42,0 0-1,0 0-12,0 0-5,-15 0 1,15 0 35,0 0 3,0 0 19,0 0 9,0 0-12,0 0 2,0 0-13,0 0-5,0 0 5,0 0 8,0 0-16,0 0-14,0 0 7,0 0-8,0 0 15,0 0 0,0 0-6,0 0 7,0 0 9,0 0-11,0 0-31,0 0-9,6 0 3,16 0 0,11 0 11,6 0 1,13 0 0,9-3-8,11-6 3,5-4-4,5 1 7,-1-2-4,-5 0-2,0 1-1,-3 3-1,-9-2 7,-4 3-1,-2 1-2,-4 4 3,-5-1-8,-1 2-4,-2-2 1,0 2 2,-1-1 4,4-3 1,-1-2-7,4 1 8,0-2 8,-3 3-8,1 0-5,-6 2 0,-2 3-2,0-3-1,1 2 3,-1 0-4,0-2 2,4 1-1,-2-1-1,3-1 0,2 1 2,-4-1-1,1 2 1,-4 0-1,-3 0-1,-3 2 4,0-1-4,-1-1 1,1 4 0,0-1 0,3 1-1,-2-2 0,3 1 2,-4 1-2,3 0-2,-5 0 2,1 0 0,3 0 0,-2 0 4,0 0-3,4 0-1,-5 0 2,6 0-2,0 0 0,0 0 0,1 0 0,-2 0 0,-2 0 0,-2 0-3,2 0 2,2 0 0,2 0 2,0 0 1,1 0-2,2 0 3,0 0 0,-2 0 0,3 0-2,-4 0 0,-4 0 5,1 0-6,-3 1 2,0 2-2,-3 1 1,1-1 1,5 3-1,-3-3 0,4 2 0,-1-2 0,-2-2 2,3-1 0,-1 0-2,0 0 0,4 0 1,1 0-2,0 0 0,-2 0 1,-3 0-3,0 0 3,-2 0-1,3 0 0,3 0-2,2 0 2,1 0 0,-1 0 0,-6 0 0,1 0 0,-5 0 1,3 0-1,4 0 0,-3 0 0,-2-1 0,-1-2-2,-4-1 2,0 2 3,-2-3-3,-5 2 0,5-2 0,-1 0 1,6 0-1,1 0 0,-3-3-1,-1 3 5,0-1-1,-2 1-3,-2 0-4,-1 3 4,-2-1 2,-2 3-2,0 0 0,0 0 0,4 0 1,0-2-1,7 1 0,-1-3-1,0 1 1,5 0 0,-2 0 0,-3 0-4,-7 3 3,-3 0 0,-2 0 0,-5 0 0,4 0 1,-2 0 1,7 0 0,-3 0-1,4-5 1,-4 2-1,2 1 1,-7 1-2,-2 1 1,2 0 0,-7 0-1,1 0 1,4 0 0,0 0 0,-2 0 3,6 0-5,-2 0 4,-4 0-1,4 0 1,-8 0 0,-2 0 1,-3 0 4,-2 0-5,-2 0-1,0 0-1,0 1-10,-28-1-128,-18 0-190</inkml:trace>
  <inkml:trace contextRef="#ctx0" brushRef="#br1" timeOffset="424250.4234">10900 4486 381,'0'0'38,"0"0"-33,0 0 27,0 0 19,0 0 1,0 0 10,0 0 7,0 0 9,-23-25-7,23 25-5,0-2-11,0 2 4,0 0-13,0 0-5,0 0-3,0 0-18,0 0 4,0 0-12,0 0-8,0 0-4,12 0 0,15 0 10,15 0 32,10 0-12,11 0-10,14 0 8,4 0-2,10-3-13,4 0-1,-1-4 4,-3-2-10,-7-1-1,2-3-1,-3 4-2,1-1 2,-9 3-2,-3-3 5,2 3-2,-6 2 0,3-1-1,-8 2 0,-2 0-4,1 1 0,-1-1 0,5 0 2,-1-2 2,2 1-4,-2 0 2,-9-1-2,-4 0-3,-4-1 3,-5 3 0,-1-2 0,3 1 0,1-1 1,5 0-1,-1-1 0,0 2 1,2 1 1,-1 1-2,0 1 0,-2 1 1,0-1-1,-4 2 1,0-2-1,-5 2 0,0-1 0,0 1-1,0-2 2,2 2 2,4 0-3,2-1 0,1 1 0,0 0-1,-2 0-1,0-2 2,-2 2-3,4-1 3,-1-1 1,4 0 0,-2 1-1,-2-2 0,-2 3-1,-1 0 1,1 0-3,2 0 4,1 0-1,0 0 0,-4 0 1,1 0-3,-7 0 2,-4 0 0,3 0 1,0 0 0,3 0-1,-2 0 0,7 0 1,-1 0 1,6 0-2,-1 0 0,-4 3-1,-1-2 1,-3 1-2,-6 0 2,-2-2-3,-3 0 2,1 0 1,-1 0-1,-3 0 1,1 0 0,0 0 0,-1 0 0,4 0 0,1 0 1,0 0-1,-1 0-1,-2 0-2,1 0 3,3-2-1,2 2 2,0 0-2,-1 0 4,4 0-3,-3 0 0,-4 0-3,1 0 3,0 0-1,-5-1 5,2 0-6,0-3 2,-1 4-1,2-3 1,3 2 0,-5 1 0,1-1 3,-2 0-3,4-1 0,-2-1 0,-2 2 0,1-1 0,-2-1 0,-7 0 0,0 2 0,-4-1 1,2 2 1,-1 0-2,-3 0 2,0 0-1,4 0 3,-5 0 0,2 0 2,-1 0 0,-3 0 2,-3 0 2,-1 0-2,1 0 5,-3 0-2,2 0-2,-7 0 3,0 0-5,0 0-3,0 0-4,0 0-17,-18 0-117,-21-3-149,-27-12-826</inkml:trace>
  <inkml:trace contextRef="#ctx0" brushRef="#br1" timeOffset="425977.0392">5115 5869 199,'0'0'437,"0"0"-408,0 0-7,0 0 54,0 0-11,0 0-43,0 0-12,0 0 12,0 0 15,0 0 12,0 0-7,0 0-5,0 0-12,0 0 9,0 0-7,0 0-11,0 0-9,0 2-1,0 8 4,0 0 0,0-3-6,0-5 0,0 3-1,3-3 2,-3-2 3,0 0-1,2 0 8,2 0 9,5 0 6,-6-10-1,3 1-5,-3 1-15,-3 2 15,0 3-9,0 3-2,0 0 20,0 0-13,0 0-14,0 0-5,0 0-2,0 0-8,0 0-1,0 0 5,0 9 4,0-1 1,3-2-1,3-2-1,0-2 2,-2-2-2,2 0 6,-2 0-4,2 0 4,1 0 2,-4-9-5,1-1 11,-4-4-8,0-1-2,0 5-2,0 3 2,0 4 3,0 1-1,0 2-2,-4 0-2,-6 0-6,3 9 3,-2 4 0,2 1 3,7-2 0,0 1-3,0-4-2,0-1 3,0-2 1,10-3 1,1-3 0,1 0 4,-2-2 2,-1-8-3,-3 0 6,-3 3-8,-3 0 6,0 3-6,0 4-1,-12 0-40,-7 0-111,-8 4-170,3 6-547</inkml:trace>
  <inkml:trace contextRef="#ctx0" brushRef="#br1" timeOffset="428395.163">5294 5975 248,'0'0'31,"0"0"54,0 0 21,0 0-34,0 0-7,0 0-12,0 0-9,-6 0 12,6 0 2,0 0-5,-3 0-6,3 0-13,-4 0-4,1-2-14,0 2-4,-1-2 0,-2 2-7,2-1-3,1-2-2,-5 3 1,-1-1 1,1-1 0,-1 1 2,-3-1 1,3 0 7,0-1 5,2 3 8,7-2-1,-3 2 9,3 0 1,0 0-15,0-1-10,0 1-9,16-2 0,14 0 3,7 0 5,17-1 2,10-2-3,11 0 15,13-2 0,9 0-11,1-2-1,-1-2 3,0 2 0,-3-5-2,-6 1-7,-3-1 2,-9 3-4,3 0 1,3-1 3,2 2-1,1 0 18,6 0-15,-5 1-4,-1 0 1,-3 3-3,-10-2 1,-5 3-3,-3 1 0,-1 0 3,-2-1-1,-5 1 3,3 1-3,-4-2-2,0 2 2,-2 1 0,7-1-2,-1 0 3,-7 0-3,-1 2 1,-5-1-1,0-1-2,2-5 1,1 3 1,3-3-2,-4 2 3,-6 0-2,1 1-1,-4-1 2,-2 2 1,-3-1 0,2 0-1,0 3 2,-3-3-1,2 0-2,4-2 2,0 0-2,0 0 2,-3 1-2,-4-1 2,4 2-1,-6-1 1,-1-2-1,0 1 2,4 0 0,3-1-2,1-1 1,0 1 2,2 1-3,-6 0-2,-2 2 1,2-1 1,-3 0 0,3-1 0,-1 1-2,6-1-2,1-2 4,-2 1 0,2-1 0,-4 0 0,3 3 0,-2-3-3,1 1 1,-2 0 2,3-1 0,-2 2-3,0 1 1,4-2 2,5-1 0,-2 3-1,5 1 1,-5-1 0,-2 0 0,-3-1-1,-2 0 2,-3-1-2,4-1 1,-2 1 0,3-2-1,-2 1-5,1 3 2,-9 0 1,5 1 1,-3-3 1,-5 4 1,7-1-2,-2-3 1,-2 2 2,2-2-2,-4 0-2,3 4 1,-5-1 0,-2 1-7,-4 1 9,0 1-2,-3-3 1,-1 3 1,-1-1-1,0 0 0,-3-2 0,3 3 0,0-2-3,-4 1-5,2 0 5,-2 0-2,1-2 6,-4 4 1,4-4-1,-1 1 0,1 0 0,4 0 1,-2 2-1,-3-1 0,5-1-2,-1 3 2,0-1-1,-1 1 0,3 0 0,0-2 1,1 2 1,1 0-1,-1-2-1,-3 3 1,4-4 3,-5 4-3,-1 0 1,-2-3 0,1 3 5,-7 0 1,0 0-4,0 0 7,-3 0-8,0 0 5,0 0-7,0 0-3,0 0-30,-6 0-80,-16 0-68,-12 0-211</inkml:trace>
  <inkml:trace contextRef="#ctx0" brushRef="#br1" timeOffset="430058.9337">10792 5165 274,'0'0'150,"0"0"-80,0 0 21,0 0 9,0 0-23,0 0-39,10-2-20,-7 2-6,2 0 3,-2 0-7,0 0 5,0 0 11,3 0 3,3 2 17,-2 0-12,3 1-9,6 0 4,0-2 2,8 0-7,4-1 14,8 0-12,3 0-4,4 0 0,-2 0-9,-1 0-9,2 0 4,0 0 0,4 0-5,9 0 1,6 0 2,10 0 1,3 0 0,0 0 0,-7 0-5,2-1-1,-8 0 1,-6-2 2,-3-1-1,-4 1 3,-2-2 1,-4 0 2,4 2 0,0 1 1,3-1 0,1-1 2,-7 1-5,-6 3 0,-5-3-5,-9 3 9,-4 0-6,-9 0 0,-5 0 6,-3-1-2,0 1 4,-2 0 15,0 0 3,0 0-4,0 0-12,1 0-4,-1 0-1,0 0 0,0 0 2,0-2 9,0 2 6,2-1 16,-2 1-1,0-2-3,0 2 4,0-1-3,0 1 5,0 0-5,0 0-5,0 0 3,0-3 1,0 3-7,0 0-1,0 0-9,0 0 5,0 0-11,0-1-6,-2 1 2,1 0 1,-1-3-11,0 3 0,2 0 0,0-2 0,0 2 0,0 0 0,-2 0 0,2 0 0,0-1 0,0 1 0,0-3 0,0 3 0,0 0 0,0 0 0,0 0 0,0 0 0,0 0 0,0 0 0,2 0 0,0 0 0,0 0 0,-1 0 0,1 0 0,-1 0 0,1 0-27,1 3-44,0 4-48,-2 9-173,-1 0-282</inkml:trace>
  <inkml:trace contextRef="#ctx0" brushRef="#br1" timeOffset="431553.806">12529 5131 186,'0'0'68,"0"0"-40,0 0 7,0 0-3,0 0-22,0 0 18,-11 26 14,3-21 7,4-2-5,1-1 11,1-1 17,0 1 8,2-2-3,0 0-20,0 0-18,0 0-14,0 0-3,0 0-4,0 0 0,0 0-2,4 0-16,17 0 19,10 0 43,9-3-12,12-7-22,10-2-8,2-4-7,6-1-2,-2 0-3,2 0 1,-4 2-5,9 0-1,-5-1 2,6 1-2,-5 4 9,2-2-10,-2 3 5,5-3-6,-1 0 2,0-2-3,1 3-3,-2-1 3,-1 0 3,0 1-1,-9-2-2,-5 1 0,-6 3-1,-2-4 1,-5 0 0,2 0 0,4 1 0,-3 0 0,2 0 0,2 0 1,-1-2-3,0 3 3,-5-1-1,-1 0 4,-4 3-4,1-2 0,2 2 0,4 0-1,-7 1 3,3-2-3,-4 3 4,-3 1-4,4-1 2,-2 1 1,5-2-1,-2 1 0,-3-1 0,-3-1 2,2 0-2,-2 0 4,1 0-4,4 1 1,1 1-2,5-1 0,1-1 1,-4 3-2,-2-2 1,-5-1 0,0 2 2,-1 1-2,-1-2 2,3 3-2,-2-1 0,6 1 0,-3 0 0,1-1 0,-8 2-1,-4 0 3,-1 0-1,0 2 3,-3 0 2,2-1 5,1 2 2,2-3-3,0 0-3,1 1-1,-1 1 1,0-4-1,-7 4-4,-1 2 4,-4-1-1,-2 2 7,-2-1-6,2 0-1,8-1 3,-2-1-8,5 1 3,-6-1-1,3 0-2,-4 0 2,-1 1-2,-2-1 0,-4 1 1,-2-1 1,0-2-1,-6 4 2,4-1-3,-1-1 2,1 0 0,1 0-2,4 1 6,2-3-4,-3 1-1,0 1 0,-2 0-1,-3 1 0,1 2 0,-1-2 1,-1 2 0,-1 0-1,3-1 2,2 1-3,5-2 2,-1 2 0,2-1 1,3 1-2,-10 0 0,2 0 8,-6 0-1,-2-2 13,-3 2 2,-1-1-3,0 0 1,0 1-10,0 0-6,0 0-4,0 0-31,-8 0-90,-20 0-133,-11 0-325</inkml:trace>
  <inkml:trace contextRef="#ctx0" brushRef="#br1" timeOffset="433795.411">5264 6895 483,'0'0'80,"0"0"-57,0 0 47,0 0 50,0 0-39,0 0 3,0 0-3,7-3-1,-7 3-2,0-3-18,0 3-18,0 0-2,0 0-12,0 0-3,0 0 2,0 0-6,0 0 0,0 0-10,0 0-4,0 0 2,0 0-1,0 0 2,0 0 7,0 0-7,0 0-5,0 0-5,0 0-10,0 0 2,0 6 8,0 1 1,0-3-1,7-1-6,6-3 6,2 0 0,6 0 8,-2 0-5,-2-7-2,-9-3 3,3-4 0,-11 5-2,0-2 4,0 2-6,0-1 0,-3 9-3,-5-1-2,0 2-1,-4 0 0,0 6 2,3 8 3,0 3 1,-1 2-1,8-4 0,2-1-2,0-2-1,0-4-2,9-4 5,6-4 0,1 0 2,1 0 6,-4-11-5,-1-2 4,-6-4 1,-6 2-2,0-2 3,0 4-2,0 3-1,0 7 0,-3 3-4,0 0-1,-3 0-10,-8 3-14,6 7-45,-4 6-62,10-2-129,2-4-190</inkml:trace>
  <inkml:trace contextRef="#ctx0" brushRef="#br1" timeOffset="435603.004">5433 6970 280,'0'0'82,"0"0"-44,0 0 38,0 0 0,0 0-7,0 0-8,0 0-17,0 0 21,0 0-5,0 0 9,0 0-2,0 0-2,0 0-4,0 0-5,0 0-28,0 0-15,0 0-6,0 0-3,0 0-1,0 0-3,7 0 1,13 0 15,5 0 8,5 0 3,6 0-4,7 0-4,5 0 4,12 0-1,5-6-1,5-5-9,-4 3-5,1-1-3,-3 1-3,-6 2 2,-6 3 4,5-2 4,1 0-6,0 2 1,5-1-4,1-3-1,-3 1 3,2-5-4,-2 5 0,4-3-2,3 2 4,0 0-3,7 0 1,-3 1-2,2-1 2,-2 0 2,-5 2-2,6 0 2,-7-4 1,7 5-3,-2-4 1,4 0-1,4-1 1,0-2 0,3 5-1,-3-5-4,-5-2 4,1 4 0,-3-2 0,-8 2-1,-2-1 1,3 0-1,-1-1 1,2 1 1,5-3-1,-2 1-4,1 0 3,0 0-6,-4 0 2,-6 0-1,2 3-4,-4 2 7,-8-2-3,3 2 3,-3-4 2,1 0-3,0 0 3,3-3-2,-2-1-1,-2 2-1,0 0-2,-9 2 7,3 2-2,-5-1-6,-4 3 8,5-3-1,1 0 1,-2 0 0,4 2 3,-4-2-3,0 0-1,-1 1 0,-1-2 2,-2 2-1,-2-1 0,-4 1 0,3 2 1,-2 0-1,2 1 0,3-1 2,1 2 0,0-2-2,4-1 2,-2 0-2,0-1 0,-3 3-3,0-2 2,-8 1 2,3 2-2,-5 0 1,5-2 0,0 2 0,1-3 0,2 1 2,-3 0 0,-4 0-1,-1 1-1,-2-1 2,-6 0-2,-1 5 6,-6-1-5,1 2 1,-8-2 6,0 3-7,-3 0 8,3-1-2,-3 1-3,0 0 0,0 0 0,0 0-1,0 0 1,0 0-3,0 0-1,0 0-14,-16 0-78,-11 0-81,-12 0-252</inkml:trace>
  <inkml:trace contextRef="#ctx0" brushRef="#br1" timeOffset="436825.1234">10719 6137 89,'0'0'140,"0"0"-29,0 0 38,0 0-9,0 0-15,0 0-36,9-5-7,-9 2-4,0 2-21,0 1 9,0 0-14,0 0-15,0 0-6,0 0-14,0 0-11,0 0-5,0 0-1,0 0-3,0 0-1,0 0-2,3 0 6,3 0 3,-1 0 0,6 0 1,0 0 6,1-5-2,-5-2-3,-1 2 3,-3-2 4,-3 2 3,0-1-10,0 5 5,0 1 7,0 0-7,0 0-10,0 0-1,0 0-9,0 3 2,0 5 7,0 2-3,0-2 4,6-1 0,6-3 4,3 1-3,-1-5 3,5 0 0,0 0-2,-1-6 4,0-4-4,-9-1-1,-6-3 0,-3 4 9,0-1-5,0-1-3,-9 4-1,0 3 3,-3 5-2,0 0-2,2 0-7,-2 12 5,1 1 1,3 4-1,5-2 2,3 1-1,0-4 0,0-1 1,6-3 0,7-3-1,0-3 2,-1-2 0,-2 0 4,4 0-5,-5-10 1,-6-4 3,-3-2-3,0-2 2,0-1-3,-12 2 0,-8 0 0,6 8-1,2 4 0,-1 5-3,2 0 2,-1 20-5,0 3 7,3 2-3,9-2 3,0-5 0,0-4-2,15-4 2,-3-5-1,4-5 1,-2 0 4,2 0-3,-6-8 2,-1-6-3,-2-1-3,-7 1-18,0 2-26,0 7-49,-5 5-97,-7 0-79,3 0-295</inkml:trace>
  <inkml:trace contextRef="#ctx0" brushRef="#br1" timeOffset="437769.5758">10916 6159 276,'0'0'114,"0"0"-63,0 0 15,0 0-24,0 0-22,0 0-4,0 0 14,0 0 21,0 0-2,0 0 12,0 0-17,0 0-19,0 0-11,0 0-9,0 2 8,0-2 0,0 1-7,0-1-3,0 0 6,0 0-4,0 0-3,3 0-4,0 0 2,3 0-8,1 0-63,-1 0-212</inkml:trace>
  <inkml:trace contextRef="#ctx0" brushRef="#br1" timeOffset="442080.7466">10919 6121 458,'0'0'54,"0"0"-46,0 0 4,0 0-6,0 0 9,0 0 24,0 0 3,-36 21 3,36-21 16,0 0 25,0 0-18,0 0-13,0 0-1,0 0-14,0 0-11,0 0-6,0 0-7,0 0-7,0 0-2,0 0 1,0 0 11,6 0 2,8 0 6,2 0 14,4 0-10,6 0-14,0-5-5,6-1 10,4-2 3,-1-2-12,-2 3-4,0-3 8,-1 1-14,0 1 7,0 1-10,4-3 7,7 1-2,-1-5-3,1 1 4,2-2-2,-2-1 2,2-1-5,-3 0 8,4 0-5,-1 0 2,4 0-2,0 1 0,-4 3-1,-8 1-3,1 3 0,-3 1 3,-2 1 0,1-2-3,2-2 0,1 2 6,2-1-5,-3 0-1,-4-1 4,0 1-3,4 2 0,0-1 1,-2 0-1,4 1-1,-1-1 2,0-2 0,-1 2 0,-1-1-1,5 0 1,1 1 0,3-1 0,3 0-1,2 0-1,-4 0-2,1 1 2,0-1-3,2-1 3,4-2 0,0 1 0,4-2 0,-4-1 0,-4 1 1,-2 0 0,-1 3 0,-2 0-1,2 0-1,4-1 1,-4 1 0,4 0 1,0 0 1,-4-4-2,0 2 2,1-1-2,-3-2 0,2 3 0,4-1 0,2-2 2,1 2-2,3 0 2,-2 1-2,-2 2-1,-4-1-1,2 0 0,-2-1 2,3-1 1,1-3-1,-2 1 0,3-4-2,2 3 2,1 1 3,-1 3-3,1 1-1,-3 3-3,-1 1 4,2-2 4,2 0-4,-4-1 0,0-1-1,-1-2 3,-2 0-2,8 0 1,-1 0 1,3-3 0,0 0-1,2-2-2,-5-1 2,-6 1-1,2-2 0,1 1-1,0 1 0,2-1 1,0 4 0,-2-1 0,-4 2-2,1 1 0,-4 1 2,1 1 0,-4 0 1,4 0 0,-1 0 0,-2 2 1,-1-2-3,-4 5 2,1-3-1,0 4 1,1-2-1,4-3 0,3 0 0,4-1 3,0-4-3,-1 2 0,1-3-4,-3 0 3,-2 1 1,-1 1 0,-1 1-1,-3 1 1,-2 1-2,0 1 2,1 2 1,-6-2 1,3 3-3,0 2 2,4-2-2,-1 3 2,5 0 3,-6-1-4,-2 3 7,-7 0-4,-3 0 3,-10 0 2,-5 2 2,-7-1-5,-1 2 2,-4 0-7,0 0 0,0 0-7,0 0-74,-21 3-199,-22 0-267</inkml:trace>
  <inkml:trace contextRef="#ctx0" brushRef="#br1" timeOffset="457289.1289">5579 8107 494,'0'0'98,"0"0"-67,0 0 50,0 0-20,0 0-37,0 0-11,-12 14 3,9-11 6,3-1-1,0 0 8,0-2 13,0 0 8,0 0 5,0 0 8,0 0-14,0 0-13,0 0-8,0 0-11,0 0-10,0 0 0,12 0-1,12 0 10,10-4 16,8-9-16,11-3 1,11-5 0,8-4-9,6-2 3,3-3-2,-1 2-8,-4 0 5,3 3-2,-1 0-1,3 3 0,6-2-2,4-2 3,-3 2-2,3-1 0,-7 1-2,-8 7 0,-6 1-3,-8 3 3,-3 1 1,-4 3 0,-3-1-1,-4-2 2,0 3-1,2-2-2,0 2 1,3-1-2,1 1-2,-6 1 1,-2 1-7,-8 0 3,0 1-4,-5 0 4,1-2 4,-7-1-2,3 2 5,4 0 0,-7 0 0,10 0-1,-7 2 1,-2-1 0,-3 2 0,-2 1 0,-2 2 0,-9-1 0,-2 2 0,-3 0 1,-3 0-1,-1 0 0,-3 0 5,0 0 10,0 0-1,0 0 2,3 0-4,-3 0 16,0 0 13,3 0 18,-3 0 7,0 0 11,0 0-4,0 0-2,0 0-11,0 0-8,0 0-11,0 0-4,0-1-8,0-2-29,0 0 0,0 1 0,0-1 0,0 3 0,0-2 0,0 2 0,0 0 0,0 0 0,0 0 0,0 0 0,3 0 0,-3 0 0,0 0 0,0 0 0,0 0 0,0 0 0,3 0 0,-3 0 0,0 0 0,4 0 0,-4 0 0,0 0 0,0 0 0,0 0 0,0 0 0,0 0 0,0 0 0,0 0 0,0 0 0,0 2 0,0-2 0,0 3 0,0-3 0,0 0-8,0 0 5,0 2-2,0-2 3,0 0-12,0 2-4,0-2-1,0 0 7,0 1 3,0-1 0,0 0 3,0 0-5,0 0 6,0 0-9,0 3-7,3 0-4,7-2 15,10 0 9,5-1-2,11 0 0,6 0 1,10-4 1,3-5-5,4-5 6,6 0-1,-1-3-12,2-2 6,-2 2-4,2 0 4,1 0 7,3 4 0,-6 0 0,-3 2-9,-8 0 1,-1 0-1,0-2 3,0 4-3,-4-5 9,1 4-4,-5 2 1,0-2 1,-2 2-6,1 0 5,-5 2-5,-3 0 3,1 1-3,-3-1 1,1 0 4,0 1-7,2-3 3,-3 2 1,-5 0 6,5-2-2,-3 2-6,-4-4-3,2 3 1,-2-3-2,0 3-3,-8-3 9,0 4 1,-5 5 4,-7-1 0,-5 2 2,1-3-1,-2 3 1,3-4-1,1 3 0,3-5-1,0 3-2,-1-2-15,-3 3-5,3-1 18,-6 3 4,0 0 1,3 0-1,-3 0 1,0 0 0,0 0 1,0 0 0,0 0 0,0 0-1,0 0 1,0 0-3,0 0 3,0 0-1,4-1 0,0-2-1,4 0 1,3 1 1,-1-1 0,2-1-2,-2 1 1,7 0 0,2-4 0,7 2 0,5-1 0,6-2-2,-1 0 2,3-1-2,-1-5 2,9 3-13,2-1-17,-4-1 16,-3 2 5,-6 2 4,-7 1 5,-3 2-1,-4 0 1,1 1 0,0-1 0,-3 0 4,-1 2-2,-10 1-3,-7 0 4,0 3-2,-2 0 0,0 0 5,0 0-6,0 0 1,0 0 0,0 0-2,0 0-6,0 0-6,0 1-2,0 6-68,0-4-94,0 2-13,0-4-55,0-1-21,0 0-115</inkml:trace>
  <inkml:trace contextRef="#ctx0" brushRef="#br1" timeOffset="457835.3572">10772 6922 384,'0'0'196,"0"0"-23,0 0-30,0 0-13,0 0-14,0 0-31,0-3-19,0 3-25,0 0-23,4 0-13,3 6 7,0 2 0,2-3-3,5-1 0,-5-2-7,-3-2 6,0 0-6,-1 0 3,-2-3 6,-3-7 0,0-2-5,0 4-4,0 0-1,-5 4-1,-1 4 0,0 0-2,-6 0-1,1 4-2,4 9 1,2 2 3,5-1-1,0-1-2,0 3 2,2-6 2,8-3 0,4-3-9,-5-4 0,0 0 7,-4 0 2,-1 0 0,0-11 6,-4-6-4,0 3 4,0-1 3,-5 4 0,-3 5 1,-1 6-1,-3 0-9,-5 3-5,4 11 1,2 4 2,9-7 2,2 3-4,0-4 1,10-6 2,5-2 1,3-2 3,-3 0-3,-1-3 10,-1-9-4,-4 0-6,0 3 2,-5 1-2,-4 3-18,0 5-65,0 0-144,0 0-259</inkml:trace>
  <inkml:trace contextRef="#ctx0" brushRef="#br1" timeOffset="461909.7972">10991 7014 167,'0'0'128,"0"0"-40,0 0 28,0 0-69,0 0 36,0 0 29,-18-10-43,18 10-14,-2 0-5,2 0-12,-3 0-2,0 0-6,3 0 12,0 0-7,0 0-12,0 0-12,22-1 5,18-5 16,13-7 16,17-1-21,11-3-15,13-5 10,13 0-17,6-4 0,5 1-2,3-1-3,-4-1 0,-4 2-3,-12 4 3,-8 2 4,-8 3-3,-5 0 1,0 2-2,3 2 1,-1-3 0,-1 5-1,0 1-1,-3-3 0,-7 2-4,1-1-2,-4 0 1,-3 2 5,-4-4-7,-6 2-4,-1-1 6,-6 2 4,1-2 0,-7 1 1,-7 0 1,-5 2 0,-8 1 2,-2 2-2,-7 0 0,4-1 1,1 0-1,2 2 1,6-3-2,-3 1 1,3-3-1,0 5 1,-1 0 0,2-2 0,2 2 1,3-2 0,4-3-1,4 3-6,-8-2 2,1 0-1,-4 1 0,-3-5 3,1 3-6,0-1 2,5 2 4,5-2-2,-2-1 2,5-1-3,-6-1-8,2-2 12,-2 4 1,-6 0-3,0-3 3,2 3 1,-1-2 0,2 0-1,5 3 1,-8-3-1,8 3 0,-4 0 3,5-1-3,-2 2 0,0 1-1,-2 1 1,0 2 2,2-2-2,1 1 0,4-1 0,5-3 0,-3-2 0,4 3 0,2-6 0,2 3 0,0-1 3,0-1-3,-5 1-3,-3 4 2,-6 1-2,-8 1 3,-4 3 1,-8-2 0,1 2 0,-7 2 1,2-1 3,0-1 29,-1 0 10,-1 3 5,-5-1 10,-1 2 13,-3-2 27,-1 3 18,0-5-7,0 3-21,0-1-11,0 3-17,0 0-31,0-1-30,0 1 0,0-3 0,0 1 0,0 1 0,0-2 0,0 3 0,0-2 0,0-1 0,0 3 0,0-2 0,0-1 0,0 3 0,0-2 0,0-1 0,0 1 0,0 0 0,0 2 0,0 0 0,0 0 0,0 0 0,0 0 0,0 0 0,0 0 0,0 0 0,0 0 0,0 0 0,3 0 0,-1 0 0,-2 0 0,3 0 0,-2 0 0,1 0 0,-1 0 0,-1 0 0,2 0 0,-2 0 0,4 0 0,-4 2 0,0 0 0,0-1 0,0 1 0,1-2 0,3 1-31,-4-1 8,2 0 5,-2 0 4,7 0 0,0 0 4,8 0-2,5-6 1,1 2-8,4-4 2,1 1 3,3-3 4,-1-6 8,3 3 1,1-4-2,-4 4 2,-4 0-1,0 1 0,-2 4-9,0-1 2,0 0-3,0-2 6,2-1-2,-1-3-1,0 4 4,1-4 5,-2 4-2,-3 0 4,0 2-3,-5-1 2,-2 3-2,-3-1 1,2 2-3,-2 1-3,-2-1-4,3-1 6,-1 0 2,3-3-1,2 3 1,-1 0 2,4-2 0,-4 3-1,0 1 1,0 1-2,-4 2 1,-3-1 0,2 1 1,0-3 1,-2 0 0,1 1-1,1-2 0,-2 3 1,0-1-3,-2 3 4,-1-1-2,0 1 0,0 1 1,-2-2-1,2 2 0,-3 0 0,2 0 0,-1 0-1,-1 0 1,0 0 0,0 0 0,0 0 0,0 0-2,0 0 3,0 0-1,0 0 1,0 0 0,0 0-1,0 0 2,0 0-4,0 0 2,0 0 0,0-1-1,0 1 2,0 0 0,0 0-1,0 0 4,0 0-6,0 0 2,0 0 0,0 0 1,0 0 0,0 0 0,0 0 1,0 0-2,0 0-1,0 0 1,0 0 0,0-1 0,3-1-1,4 0 1,-1-3 0,5-1 0,1 0 0,4-2 0,-3 1 0,3-3 0,4 1 0,3-4 0,9-3-4,7 1 0,4-1-1,-3 3-21,0 1-10,-1 0 4,-3 1 8,0-1 14,3-1 7,-4 1-2,-1-2-1,-2 4 4,-10 5-2,1 0 3,-6-2 1,-2 3 1,2 0 0,-7 2 0,-2-1-1,-2 3 1,-4 0 3,0 0-4,-2 0 1,0 0 1,0 0-2,0 0-1,0 0 1,0 0 1,0 0-1,0 0 0,0 0-70,0 0-73,-6 0-100,-6 0-131</inkml:trace>
  <inkml:trace contextRef="#ctx0" brushRef="#br1" timeOffset="466100.8201">5197 9257 207,'0'0'300,"0"0"-266,0 0-2,0 0 30,0 0 4,0 0-26,0 0-16,-3 0-6,3 3-6,6 0 19,9-2 78,9-1-73,1 0 5,5 0 3,9-10 2,7-7 1,12-2-14,4-5-15,9 1-1,1-4 0,2 0-6,-2-1 3,2-2-11,-5 3 2,1 1 1,-1-4 8,2 4-3,1-1-2,4 5 1,0-2-7,-7 7 0,-4 0-1,-11 2-2,-4 3 0,-2 1-2,-6 3 2,-9-1-1,-6 6 1,-5 0 0,-10-1 5,-1 3-5,-4 1 0,-5 0 1,-2 0 0,0 0-1,0 0 1,0 0 1,0 0 3,0 0 15,0 0 13,0 0 2,0 0-8,0 0-6,0 0-7,0 0-9,0 0 1,0-2-4,0 2-2,0 0 1,0 0 0,0 0 0,0 0 0,0-1 1,0 1-1,0 0 1,0 0-2,0 0 0,0 0 0,0 0 0,0 0 0,0 0-1,0 0 1,0 0-1,0 0 2,0 0-1,0 0 0,0 0 0,0 0 1,0 0-1,0 0 1,0 0-1,0 0 0,0 0 0,0 0 0,0 0-2,0 0 2,4 0-1,-4 0 0,0 0-3,0 0 2,3 0-1,0-3 0,3 3 0,7-3 0,7 0 3,3-4 0,9 0 2,-2-3-2,9-2 0,13-2 0,6-6 0,14-2 3,2-2-3,1-2 0,-4-1 0,-2 3-1,1-1 1,-4 1-1,-3 4-3,-7 0-1,-3 2 4,-1-3-2,1-1-2,4 0 4,3-3-1,8-1 2,-5-1 0,-1 1-5,-3-1 3,0 3 2,-8 3-2,-2 3-4,-4-1 6,4 0 4,-7 2-4,1 1 0,-1 1 0,-9-1-1,2 2 2,2 2-2,0-5 2,0 6-1,5-4 1,-5 5-1,1-4 1,0 1-1,-2 1 0,1-2-2,-1 0 2,1 1 0,-1-1-1,4-1 0,-4 2 1,0-1-2,-1 2 4,3-1-5,2-1 3,-1 0 0,0 2 0,-4 1-1,5-2 1,-2 3 0,4-2-2,-2 2 2,-4 2-2,-2 0-2,-1 0 0,0 5 2,-5-1-1,2 2 1,0-1 2,2-2 0,1-1-1,2 3 0,-2-4 2,-1 3 1,0 0-2,-2 0-2,-8 0 2,2 0 1,-5 2-1,1 1 0,2-4 2,-3 3-1,4-5 1,-3 4-1,6 0 3,-4-3-1,-2 1 1,-4 2-3,-4 1 1,0 1 2,-6-1-4,3-2 5,-3 4 3,-2 0-5,3-5 4,0 5-6,-1 0 3,3-2-4,3-1 4,5 2 3,3-2 9,0 0 1,2-1-10,-1-2 0,9-1-1,7 0 2,3-2 2,0 0-5,-3 2 1,-5 1-4,-9 3 0,-7-2-1,-9 5 1,-4 0 0,-3 0-1,0 0-1,0 0-2,0 0-34,0 0-53,-3 0-64,-8 0-127,6 0-33,-2 0-117</inkml:trace>
  <inkml:trace contextRef="#ctx0" brushRef="#br1" timeOffset="466706.583">10789 7529 649,'0'0'127,"0"0"10,0 0-32,0 0-49,0 0-46,0 0 0,0 0 30,0 27-27,3-18 2,3-4-3,1 0-2,4-4 9,1-1-2,1 0-3,1 0 3,-5-4-6,-2-9 4,-7 2-4,0-4 0,0 2-5,0 1-1,-7 4 8,-2 7 11,-5 1-9,-2 1-15,-5 14-3,3 6 3,4-1 0,6 0-2,3 0 2,5-2-1,0-4 1,0-4-1,0-3 1,11-3 1,-5-2-1,4-2 6,-1 0-2,0 0 10,0-8-7,-3-10 0,-6 3 2,0-3-9,0-1 6,0 5-5,0 8 7,-3 6 5,-3 0-13,-3 5-6,0 10 2,3 5 3,3-2 0,3-1-2,0-5 2,0-1 1,3-8-1,1 0 1,1-3 0,-1 0 4,2 0 8,-1 0 2,1-3-6,-6-3-8,0-2-1,0 2-53,-3 3-136,-15-3-158</inkml:trace>
  <inkml:trace contextRef="#ctx0" brushRef="#br1" timeOffset="469136.9399">10977 7683 323,'0'0'37,"0"0"33,0 0-1,0 0-22,0 0 0,0 0 17,-4 0 1,4 0-7,0 0-8,0 0-24,0 0 6,0 0-4,0 0 8,4 0-5,17-2 7,11-8 22,10 0-18,9-6-14,9-5-12,7 0 16,8-3 3,5 1-4,8-4-7,-3 1-7,0 1-4,-2 0-3,-3 3-6,-7 1-4,-3 2 3,-2 2 0,0 1-4,3 3 2,1 0-1,-2 2 2,-4-2-2,-1 4 0,-10-2 0,0 5 0,4-5 2,-4 3-2,-3-3 1,-1 0-1,-4-1-2,-2 2 1,1-5-3,-2 1 0,2-2 1,-3-4 1,2 2-7,-6-3 7,-3 5 2,-7 1-5,3 3 4,-9 1 1,6 0 0,3-1 0,1 2 0,8 0 0,2 1 1,-1 0-1,1 0 1,-1 0-2,1-3 4,2 3-3,0-4 1,-2 3-1,-4-1 0,0 1 3,2-3-3,1 1 1,4 2-1,0-3 0,-1 3-2,-6 0-1,-6-1 4,-5 1-1,-7 3 1,-9 3-1,-6 0 4,-3 4 15,-2 0 3,-1 0 14,2 0 1,-2-1 10,0-1 10,0 2 13,0-2-3,6-1-10,-6 1 8,3 2-12,-3-3-3,0 3 0,0-3-8,0 2 8,0-2-46,0 3-4,0 0 0,0-2 0,0 1 0,0 1 0,0-2 0,0 2 0,0 0 0,0 0 0,0 0 0,0 0 0,0 0 0,6-2 0,0 2 0,3 0 0,-9 0 0,0 0 0,0 0 0,0 0 0,0 0 0,4 0 0,-4 0 0,1 0 0,-1 0 0,2-3 0,-2 3 0,1 0 0,-1 0 0,2 0 0,-1 0 0,1 0 0,-1 0 0,1 0 0,-2 0 0,0 0 0,0 0 0,0 0 0,0 0 0,0 0 0,0 0 0,0 0 0,0 0 0,0 0 0,0 0 0,1 0-6,6 0-12,3-12 1,7-7 6,13-9-25,7-2 18,6 1-1,-5 2-4,3 3 4,1-2 12,2 3 4,5-1 2,6-5 0,7 0-4,-1-1-10,3-1-1,-1 0 0,-7 3 10,-2 1 1,0 1 4,3 4-1,1-3 2,-5 3 0,-1-1-1,-1 1-10,-2 0 7,-2-1-3,-2 0-4,-2 1 4,-6 2 2,-1 1 1,-7-2 1,-4 4 4,2-1-2,-4 2 2,6-6 3,-1-1-4,6 0 0,4-4-4,5 1 3,-4 4-1,-5 2-2,0 4-5,-2-1 7,-7 3 2,-1-1 0,-4 0-1,2 3 1,-2-5 3,6-2-3,3-5 1,7 0-2,3-3 1,1 1-1,-5 5 1,-7 1 0,-5 3 0,-3 0 1,6 3-1,0-2 1,7-1-2,8 0 0,8 0 0,0-4 1,3 1-1,-1 3 0,-8-2-4,-5 4 5,-4 1 3,-10 1-3,1 0-2,-3 2 2,2-2 2,-4 2-2,4-1 0,-2-2 0,2 2 0,-4-3 1,1 5-1,-4 0 0,-5 3 5,-5 3-5,4 1 6,-5 0 0,3 1-3,1 1 0,0 1-3,3 0 0,-8 0 2,4 0 4,-1 0-5,-5 0 1,3 0 3,-3 0 3,-2 0-6,-1 0-1,0 0 4,0 0-5,0 0-1,0 0-17,0 0-67,0 9-180,-13-1-163</inkml:trace>
  <inkml:trace contextRef="#ctx0" brushRef="#br1" timeOffset="472170.9612">4966 8922 76,'0'0'87,"0"0"-21,0 0-22,0 0-3,0 0-12,0 0 2,0 0 12,0 1-4,0-1-3,0 0-10,0 0-3,0 0-8,0 0-11,-3 0-2,0-3-1,3 0-1,0 0 2,0 0-2,-3 2-10,3-3-1,0 4 2,0 0 5,0 0 4,0 0 0,0 0 0,0 0 1,0 0 8,0 0 10,0 0 2,0 0 14,0 0 21,0 0-2,0 0 0,0 0-10,0 0-16,0 0-8,0 0-3,0 0-3,0 0-7,0 0-5,0 0-2,0 0-43,0 8-140,-7 0-141</inkml:trace>
  <inkml:trace contextRef="#ctx0" brushRef="#br1" timeOffset="472890.7956">5012 8942 212,'0'0'109,"0"0"-27,0 0-12,0 0-23,0 0-11,0 0-4,0-10 10,0 10 5,0 0-3,0-1-3,3 1 0,-3 0-1,0 0-3,0-1 8,0 1-8,0 0-4,0 0-2,0-3-10,0 3-2,0 0-13,0-4-6,0 1 0,0-3-20,0 2-24,0-3-14,0-2 1,0-1-51,0 3-107,0-3-32</inkml:trace>
  <inkml:trace contextRef="#ctx0" brushRef="#br1" timeOffset="473019.6042">5012 8942 275</inkml:trace>
  <inkml:trace contextRef="#ctx0" brushRef="#br1" timeOffset="473228.9103">5012 8942 275,'30'-85'140,"-30"85"-60,3 0 11,-3 0 20,3 0-27,6 0-29,-3 0 20,0 0-8,1 0-26,4 0-19,-2 3 32,7-2 26,-4 1-31,3-2-17,0 1-8,-2 2-3,0 4 3,1 5 7,4 5-11,-3 3 11,-1 10 9,3 7-17,-4 1 9,-3 3 7,-3-3-26,-7-5 0,3 1-5,-3-5-7,0 0-1,0 0-39,0-4-80,0-1-152,0-15-274</inkml:trace>
  <inkml:trace contextRef="#ctx0" brushRef="#br1" timeOffset="504796.9506">17714 6099 81,'0'0'99,"0"0"-50,0 0 2,0 0 35,0 0 11,0 0-15,3 0-11,-3 0-3,0 0-2,0 0-6,0 0-20,0 0-9,0 0-4,0 0-6,0 0-3,0 0-4,0 0-5,0 0 0,0 0 1,0 0-8,0 0 4,0 0-5,0 0 4,0 0-4,0-3-1,0 0-9,0-1-35,-1-3-27,-5 0 27,-2-1 24,0-4-5,2 0 14,-5 0 4,1-2-4,-2 4-5,0-2-56,-8 1-47,1 2 19,-1 0 37,0 4 60,0 2-22,1 3 20,0 0-62,-5 0-28,3 0-20</inkml:trace>
  <inkml:trace contextRef="#ctx0" brushRef="#br1" timeOffset="505112.9637">17181 5973 72,'0'0'63,"0"0"-50,0 0-13,-91 14 0,66-6 6,-3 3 0,-3 3 4,-2 2 11,-1 1 13,7 2-3,0 2-5,5 6-14,2 2-4,3 4-8,5 5 3,-1-3-6,6 3 6,2 0 0,3 1-3,2 4 0,0 3 0,0 0-1,13-2 1,4 5-3,6-1 3,7 0-8,5 1 6,-1-1-5,3-3-19,0 2-15,2-2-31,6-3 53,0-3-10,4-8-3</inkml:trace>
  <inkml:trace contextRef="#ctx0" brushRef="#br1" timeOffset="505251.2451">17608 7109 120,'0'0'24,"118"-31"-24,-51 4-1,-3-7-29,4-5 30,-7-5-12,4-5 5</inkml:trace>
  <inkml:trace contextRef="#ctx0" brushRef="#br1" timeOffset="505399.5294">18360 6592 1,'0'0'191,"55"-89"-78,-41 48-23,-11 2-5,-3 2-30,0-2-30,-20 2-6,-5-1-19,-5-2 0,0 4-17,1 5 3,0 8-36,3 13-40,-6 7-31,-1 3-137</inkml:trace>
  <inkml:trace contextRef="#ctx0" brushRef="#br1" timeOffset="527399.4327">4566 9755 846,'0'0'0,"0"0"-158,112 30-190</inkml:trace>
  <inkml:trace contextRef="#ctx0" brushRef="#br0" timeOffset="550716.9513">4271 4038 332,'0'0'68,"0"0"-55,0 0-6,0 0 6,0 0 8,0 0 19,0 0 7,-45 0 4,45 0-4,0 0-4,0-1-8,0-2 0,0-3 6,0-1 4,0-1-31,6-4-4,9-1-7,9-3 6,-2 0 7,8-1 6,0 4-10,1 1 0,5 3-2,0 1 3,4 3 0,2 0-4,0 3 2,0 0-1,-1 2-7,1 0 2,-2 0-1,-4 0 0,2 6 2,-5-3-2,2 4-3,-5-3 3,3 2 4,2-1-5,0 1 8,5-1 0,-1 3-6,-2-2-2,-6 3-2,-4 1 4,-6 2-4,3-1 3,1 4 0,-1-2-3,-1-1 0,5-2 2,-4-2 0,1 1 0,-1 0 0,1 1 3,1-1 10,-4 3-3,2 2-4,-2 1-3,-2 2 1,1 2 1,-4 2 6,0 2 1,-1 1 1,1 2 0,-1-1-7,-1 2-4,3 2 5,-6-1 2,1 4 8,-1 0-3,3 2-3,-6 1 3,0 5 2,0 3-4,3 2 4,0 3-5,-2 0-8,2 0 7,2-4-5,-1-1 1,-4 0-1,0 5-4,-2 5 3,-6 4 0,3-2 6,-1 1-2,-3-8-7,3-2 1,0-3 4,0-5-8,0-4 6,0-1-2,1-2 1,-2 1-1,2 2 4,-4 2-3,3 0 5,-1 0 0,2-4-1,-4-5-5,3-2-3,0-3 3,-3 1-2,5-4 1,-5 1 12,4-4-3,2-3 4,-3-4-2,3 0 2,0-3 5,0-2-2,-2-1 2,-1-2 2,0-1 9,-2 0 3,-1 0-5,0 0-5,0 0-6,0 0-16,0 0 0,0 0 7,0 0-11,0 0 5,0 0-5,0 0 2,0 0 3,0 0-2,0 0 1,0 0-4,0 0 2,0 2-3,0-1 2,0 1 0,0-2-1,0 1 1,0 2-2,0 4 1,0 2-1,7 5 0,-1 2 1,4 4 0,-4 3-1,3 6 3,-2 3-2,1 6 0,-2 1-6,-3 5 5,3 2 1,-3 8-1,3 4 0,1 4-2,-3 5 3,-1 2 0,0 2-1,1-2 1,-4-2-2,3-3 0,0 6 1,3-5 1,1 5 0,2-1-1,5-2-1,-1 3 2,2-5-1,1 1 1,1-2 0,-4-2 0,0-3 0,4-2 0,-2-8 0,-2-1-4,-2-7 4,-2-2 0,1-2-1,-4-3 0,0-2 1,-3-9 1,1-3-1,4 0 0,-8-8-3,3-2 2,-3 0 1,0-4-3,0 5 3,0-2-3,0-1 3,-3 1 0,3-1 1,-5-5-1,5-3 0,0 0 0,0 2 0,0 2 1,0 6-1,-3 4 1,0 6 0,2 3 0,-2-1-1,-3 5 0,3 5 0,-3 2 0,-1 4 0,1 1 0,-5 0 0,8-3 0,-7 3-1,7 1 2,-3-1-2,0 4 0,0 0 0,-6 4 0,3 2 0,0 1 0,-4-3-6,-1-2 2,1-1-7,1 0 10,-3-1-1,0 2 1,-4-3 1,3 2 0,-1-5-2,-1 1-1,-3 2 2,-1 2 0,-1 1 1,-2 5 0,4-3 1,-1-4-1,2-4-5,1-2-5,0-2 2,-5-1 6,3-1-2,-6 3 2,-2 1 1,3-1-2,2 0 4,6-3-3,-5-4-2,3-2-3,2-3 4,0-2 1,3-2 3,-1-4 0,-1 1-2,1-3 1,3-1 1,-4-1-2,2-1 2,-6 2 0,-1 2 0,0-1 0,2 3-3,-6-1 3,6 1-2,-1-3 2,0 0-2,-1-2 0,2-2-3,-5 4 1,-5-2 2,3 2 2,-1-1 0,3-6-2,4-2-2,4 3 1,-5-5 2,4 3-5,0-6 2,-1 7 2,2-3 2,-5 4 0,-1-1-2,-3 0 1,-1 1-1,0-2-1,-3 0 0,5 1 0,1 0 2,-3-2 1,2 3-1,2-2 1,3-3 0,-3 5 0,1-3 0,0-1 0,-2 6 0,1-7 0,1 4 1,-1 0-1,-2-4 0,2 0 0,0 3 0,0-5 1,-2 5 1,-8-2-2,5 2-2,-2-2 2,0 2 0,5-2 2,-3-1 2,4-1-4,0 0 0,2-2-1,8 0 1,5 0-23,6 0-99,-1 0-112,2-7-255</inkml:trace>
  <inkml:trace contextRef="#ctx0" brushRef="#br1" timeOffset="561706.8678">11150 15221 304,'0'0'282,"0"0"-231,0 0 42,0 0 40,0 0-55,0 0-16,0 0 6,-68 0 24,68 0-28,0 0-8,0 0 18,0 0-18,0 0 6,0 0-8,10-12-27,5-5-13,7 1 0,8-1 4,5 2-7,2 4 0,-3 3-2,4 7 1,0 1-9,-5 1 0,-4 17-1,-3 5-2,-6 10 1,-4 6 2,-13 2 3,-3-5 1,0 0 6,-6-7 1,-12-2 9,3-9-6,-9-2 4,6-4 1,-4-2-3,-1-6-5,6 2-3,0-6-2,1 0-1,1 0 2,-8 0-8,4-3-2,-2-4-7,8 2-28,-2-6-52,5 0-98,3-5-104,4 0-254</inkml:trace>
  <inkml:trace contextRef="#ctx0" brushRef="#br1" timeOffset="561933.5924">11292 15190 991,'0'0'107,"0"0"77,0 0-24,0 0-83,0 0-62,0 0-15,19 43 46,-5-11-14,-1 1-15,-1-2-10,-1 1-7,-1-2-3,-1-1-29,1-2-107,-3-7-84,6-7-229</inkml:trace>
  <inkml:trace contextRef="#ctx0" brushRef="#br1" timeOffset="562448.5784">11805 15302 622,'0'0'187,"0"0"-110,0 0 83,0 0-36,0 0-67,0 0-22,0-4-12,0 4-10,0 4-8,0 2 6,7 5 4,0-3 4,6-1-18,2-3 9,4-1-6,2-3-2,1 0 7,-2 0-8,-4-7 0,-4-5 6,-3-2-3,-6-3 3,-3 5 3,0-5 0,-7 6 12,-6 1 2,-3 2 3,-5 4-3,-4 4-9,-2 0-5,-1 4 8,1 14-4,6 0-2,0 4 12,9 2-15,2-2 0,7-1-7,3-1-2,0 0-2,6-3-1,13-2-11,11-4-38,9-8-68,10-3-121,3 0-103,-1-14-319</inkml:trace>
  <inkml:trace contextRef="#ctx0" brushRef="#br1" timeOffset="562937.2348">12196 15252 604,'0'0'142,"0"0"1,0 0 25,0 0-44,0 0-15,0 0-21,-39-51-49,18 51-4,3 8-11,5 9-7,-1 2-7,8 1-9,6 0-2,0-3 2,3-1-2,20-7-1,-1-2 0,5-7 0,-4 0-1,0 0 3,-5-9 6,-5-8-5,-2-6 10,-5 3 0,-3-2-5,-3 5 8,0 7 15,0 6 8,0 4 14,0 0-43,0 0-8,0 24-20,0 12 20,-3 14 1,-3 2 3,0 4-2,1-2 4,-2-2-4,-1-2 7,1-8-5,0-8-3,-3-5 5,0-12 1,0-1-2,1-9 7,0-4 4,-7-2 6,2-1 0,-1-1-11,-6-18-3,4-1-8,9-7-49,5-4-62,3-1-76,6 6-198,14-1-230</inkml:trace>
  <inkml:trace contextRef="#ctx0" brushRef="#br1" timeOffset="563305.1461">12404 15162 939,'0'0'77,"0"0"154,0 0-79,0 0-107,0 0-31,0 0-8,54 37 18,-33-3-13,-6 5 0,-6 1 2,-2-3-5,-7-6-4,0-7 0,0-4-2,0-10 4,0 0 1,-9-10 9,3 0 2,2 0 20,-2-11 26,0-18-29,6-6-28,0-2-7,6 3 2,6 11-5,4 3 3,0 8-5,2 5-1,5 0-35,1 1-45,6 4-67,3 2-120,-2-5-205</inkml:trace>
  <inkml:trace contextRef="#ctx0" brushRef="#br1" timeOffset="563687.086">12894 15153 527,'0'0'284,"0"0"-168,0 0 91,0 0-93,0 0-66,0 0-29,-13 1-13,13 11 28,10-2-8,3 1-10,3-5-8,4-3-7,-1-3-1,3 0 0,-2 0-7,-8-13 3,0 2 4,-9-4 4,-3 1-3,0-3 7,-14 7 3,-2 3-1,-7 5 10,-1 2-4,1 2 10,-1 15-2,0 10-2,4-1 0,3 4-6,3-1 6,8-2-9,3-1-9,3-5-1,0-1-3,14-5-3,10-5-12,6-4-41,3-6-51,8 0-133,1-12-234</inkml:trace>
  <inkml:trace contextRef="#ctx0" brushRef="#br1" timeOffset="564055.261">13289 15120 761,'0'0'140,"0"0"-29,0 0 61,0 0-101,0 0-36,0 0-15,23 0 25,0 6-7,1 1-26,-2-3-4,4-4-6,-3 0-1,0 0-1,-5-11-2,0-3 2,-9-3 8,-6-2-8,-1 0 7,-2-1 9,-2 10 7,-16 0 40,-6 10-38,-9 0-9,-7 1 5,-2 18 1,5 7 7,4 4-1,7 0 0,10 4-12,12-1-6,4-4-3,0 0-5,17-7 2,15-4-4,3-4-13,5-8-53,-1-6-99,0 0-182,2-13-445</inkml:trace>
  <inkml:trace contextRef="#ctx0" brushRef="#br1" timeOffset="564330.7004">14030 14901 857,'0'0'281,"0"0"-99,0 0 53,0 0-107,0 0-74,0 0-23,0-2-27,0 4-4,0 13-11,0 10-24,0 11-31,-10 12-122,-11 0-130,-5 2-344</inkml:trace>
  <inkml:trace contextRef="#ctx0" brushRef="#br1" timeOffset="564505.2628">13859 15437 873,'0'0'208,"0"0"-55,0 0 43,0 0-82,0 0-62,0 0-29,0 0-19,0 0-4,0 0-25,0 0-109,0-7-174,0-10-434</inkml:trace>
  <inkml:trace contextRef="#ctx0" brushRef="#br1" timeOffset="564684.2687">14085 15223 943,'0'0'69,"0"0"53,0 0 29,85-30-93,-69 27-46,-6 3-12,-7 0-32,1 0-94,-4 0-161,0 0-285</inkml:trace>
  <inkml:trace contextRef="#ctx0" brushRef="#br1" timeOffset="590945.0576">3446 4215 225,'0'0'99,"0"0"-90,0 0-5,0 0-4,0 0 14,106-30 23,-43 5 12,29-3-10,26-12-10,19-7-25,17-7-4,-3-6-7,2-4-21,-10-3-1,-8-6-21,-3 3-17,-8 8 40,-12 12 27,-18 14 7,-21 14-7,-28 11-8,-20 8-50,-19 3-118</inkml:trace>
  <inkml:trace contextRef="#ctx0" brushRef="#br1" timeOffset="592009.3196">17998 3096 41,'164'-22'0,"12"1"-9,-3-1 9,1-4 34,-2 4-12,-11-1-12,-9 1 3,-12 1-10,-16-1 0,-16 2 0,-19 2 7,-16 0 13,-20 4 0,-9-1 11,-17 3-21,-5 0 19,-4 3-17,-8 1-8,-2 3-7,-8 1-40,0 1-77</inkml:trace>
  <inkml:trace contextRef="#ctx0" brushRef="#br1" timeOffset="603290.3361">14838 14991 493,'0'0'34,"0"0"81,0 0 71,0 0-74,0 0-67,0 0 28,0 0-2,-41-41-35,39 19-8,1-5 5,1 1 23,0 0-10,0 2 0,6 4 5,6 2-20,3 4 6,0 1-3,1 0-11,8 9-12,-2-2-3,4 6 0,-1 0-5,-1 0-3,-5 13-1,-2 7-4,-8 5 3,-2 6 2,-6 5 0,-1-2 1,0 0 4,-4-3-3,-6-4 0,-4-1 1,-5 1 1,1-5 5,-10 1 2,2-3 0,1-3-1,-1-3-4,6-5 2,-2 2-7,2-5 7,5 1-8,3-7 3,4 0 0,1 0 6,-3 0 22,7 0 3,-4-4-6,5 0 21,-1-1-17,-2 1 7,5 1-10,0 3-8,0 0-2,0 0-15,0 0 0,17 0-6,12 16 6,14 8-1,5 5 1,1 4-3,-7 3-1,-6 1-3,-4 1-63,-9 6-89,-1-4-205,-6-4-420</inkml:trace>
  <inkml:trace contextRef="#ctx0" brushRef="#br1" timeOffset="615928.8384">8681 16830 89,'0'0'40,"0"0"23,0 0 19,0 0 6,0 0 8,0 0-14,0 0 1,0 0-3,0 0-28,0 0-1,0 0-7,0 0 0,0 0-1,0 0-14,0 0 1,0 0 11,0 0-11,0 0-6,0 0 3,0 0-12,4 0-2,-4 2-5,4 1 1,-1-3 4,-3 0-8,0 0 8,0 0-1,2 0 3,-2 0 1,4 0 5,-4 0 6,0 0 4,3 0-10,-3 0-10,0 0 0,0 0-5,0 0 4,3 0 6,-3 0 7,0 0 2,0-5 3,0-1-2,0 2-17,0 2 4,0 2 13,0-3-19,0-1-3,-3 4-4,-9-3 0,-6 0 0,-4 3-7,-4 0 7,-3 3 0,-1 11 9,0 5-7,-5 6 1,7 3 5,-2 5-4,5-2-1,8 3 2,13-2 1,4 0-2,0-2 0,6-5 5,15-8-8,7-8 3,8-1 6,10-5 4,2-3-9,2 0-5,-3 0-38,-3 0-95,-6-6-116,-5 1-263</inkml:trace>
  <inkml:trace contextRef="#ctx0" brushRef="#br1" timeOffset="617008.285">9279 16956 318,'0'0'70,"0"0"-45,0 0 91,0 0-35,0 0-11,0 0 26,23-32-26,-23 24 10,0 1-11,-3 1-10,-7 0 3,-6 0-29,3 4-5,-6 2-11,1 0-12,-3 0 21,1 14-12,0 2-1,4 2-2,2 3 0,8 1-5,3-5-2,3 0-3,0-2 0,9-5-2,15-4 0,5-6 1,6 0 8,1 0-8,-6-11 0,-9-1 0,-10-4 2,-2 2 11,-4-3-3,-5 0 7,0 5 16,0 2-7,0 4-7,0 3 9,0 3 3,0 0-15,0 0-11,0 0-5,0 0-12,5 2-2,4 10 14,8 3 0,4-1 0,2 2-18,5-3-75,4-3-115,0-7-91,-11-3-348</inkml:trace>
  <inkml:trace contextRef="#ctx0" brushRef="#br1" timeOffset="617316.4605">9520 16881 631,'0'0'167,"0"0"-73,0 0 30,0 0-75,0 0-26,0 0 18,110 13-21,-80 2 7,-2 3-14,-8 1 1,-4-2 2,-9-5-2,-5-1-5,-2-5 1,0-1 4,0-5 16,0 0 18,0 0 20,-3-2 14,-6-16-33,2-1-39,4-2-10,3 4 0,0 4-9,13-3 3,14 3-36,5 1-35,9 7-49,-2 5-99,-6 0-149</inkml:trace>
  <inkml:trace contextRef="#ctx0" brushRef="#br1" timeOffset="617985.0362">10200 16911 276,'0'0'56,"0"0"68,0 0-1,0 0-43,0 0 17,0 0 8,24-11-12,-24 8-41,0-3-18,0-2 21,-4-1-2,-7-1-26,-8 0 8,2 0-6,-4 6-13,2 1 0,4 3 25,-2 0-3,6 0-26,-1 10-12,2 7 1,4 2-1,3 1 0,3-3 1,0 0-2,16-1 0,6-3 1,5-6 0,1-7-12,5 0-13,-3 0 19,-4-15-6,-3-7-1,-8-5 7,-6-5 5,-4-8 0,-5-6 1,0 6 4,0 4 11,0 6 7,0 15 29,0 7-22,0 4 26,0 4-20,0 0-35,0 1-4,5 16-6,3 9 10,1 3 11,1 2-6,2 5-3,1-2-1,4-2-1,-2-2-1,3-5-41,-2 0-65,-1-11-85,3-5-103,-3-9-75</inkml:trace>
  <inkml:trace contextRef="#ctx0" brushRef="#br1" timeOffset="618174.4089">10542 16798 686,'0'0'185,"0"0"39,0 0-6,0 0-87,0 0-61,0 0-40,16-24-30,-6 41 8,4 10 5,-5 2-10,4 1-3,-7-4-30,0 1-95,-2-4-88,0-8-156,-4-8-398</inkml:trace>
  <inkml:trace contextRef="#ctx0" brushRef="#br1" timeOffset="618336.8252">10431 16501 1152,'0'0'57,"0"0"101,0 0-65,0 0-93,0 0-62,0 0-34,33 26-72,-13-2-155,3 1-352</inkml:trace>
  <inkml:trace contextRef="#ctx0" brushRef="#br1" timeOffset="619108.3258">10734 16741 894,'0'0'175,"0"0"-6,0 0-8,0 0-48,0 0-26,0 0-14,42 0-6,-35 0-22,-4 0-4,0 0-2,-3 0-4,0 0-2,0 0 8,0 0-7,0 0-6,-6-3-16,-10-2-12,2 1 0,-2-4 0,7 6 0,3-2 0,6 4 0,0 0 0,0 0 0,0 0 0,0 0 0,0 0 0,0 0 0,0 0 0,0 0 0,0 0 0,0 0 0,0 0 0,3 0-7,-3 0-19,3 0 4,0 0-4,3 6 9,-1 2 17,4-4-5,-3 1-4,4-2-1,-1 0 1,4-2 2,0 2 6,7-3-6,-7 0 7,0 3-5,0-1 0,-3 7-2,-1 0 3,-3 3-3,0 3 6,2 0-5,-1-1 5,-1-1 0,-3-4 0,0-1-1,-3-5 2,3-2 0,-3-1 0,0 0 1,3 0-1,-3 0 3,3 0 1,5-4 2,8-13-5,0-5-1,-1-2 0,5 4 0,-4 8 1,0-2-3,2 7 0,-5 4-2,5 1 2,1 2 2,-2 0 0,0 2-6,-4 11 2,-1 4 1,-1 3 3,2 0-2,-7-1 1,0 3 0,1-5-7,-6 3-67,1 2-91,-2-3-71,0-7-220</inkml:trace>
  <inkml:trace contextRef="#ctx0" brushRef="#br1" timeOffset="620706.2381">11599 16743 141,'0'0'117,"0"0"9,0 0-22,0 0-20,0 0-1,0 0 8,0 0-4,0 0 0,0 0-14,0 0-11,0 0-8,0-5-8,0 0 18,0 1-22,-8-2 2,-2 2-30,-6 0-3,-7 1 8,1 3-8,-5 0 0,2 3-2,-1 11 11,7 5-18,-2 1 6,9 0-8,9 0 0,3-1-1,0-2-4,10-1 3,13-7-3,5-4-12,5-5 1,-3 0-17,-1-10 6,-4-7 6,-6-3 16,-4-6-1,-6-1 3,-6 1 3,0 4 4,-3 8-3,0 6 4,0 6 19,0 2-6,0 0-18,0 0-12,0 4-4,0 11 16,0 5 0,0 1 1,7-2 1,8-6 1,9 1-2,6-4-2,2-8-6,6-2-8,4 0-31,-2-9-69,-5-11 6,-6-9 13,-9-9 9,-7-7-30,-9-5 65,-4 0 32,0 5 20,-4 11 61,-9 14 65,4 7 3,2 7-37,4 6 0,2 0-45,-1 0-47,-1 19-1,-2 12 1,5 2 11,0 1 2,0 0 1,8-1 2,11-2-5,0-3-9,1-3-2,5-6-1,-1-2-10,4-3-37,2-12-20,-4-2-25,3 0 26,-9-13-22,-1-7 5,-9-5 16,0-2 68,-5 1 7,-1 1 46,0 9 30,-2 4 1,-2 7 18,4 5-11,-4 0-50,4 0-41,-2 14 5,5 5-5,0 6 12,-2 1-6,-1 1-5,0-2-1,-1-1-36,4-5-107,-1-2-65,0-12-271</inkml:trace>
  <inkml:trace contextRef="#ctx0" brushRef="#br1" timeOffset="620887.2074">12215 16346 954,'0'0'91,"0"0"110,0 0-78,0 0-73,0 0-50,0 0-18,0 0-68,12-14 15,15 37-102,-1-3-123,7-4-222</inkml:trace>
  <inkml:trace contextRef="#ctx0" brushRef="#br1" timeOffset="621148.2888">12540 16394 938,'0'0'106,"0"0"120,0 0-59,0 0-86,0 0-42,0 0-18,3 1-20,3 18 31,1 3 2,3 3-7,-3 5-7,-1-1 0,-3 5-8,1-2-2,-2-1-9,-1-2 0,1 0-1,1-5-1,0-2-17,2-5-66,-3-3-57,1-3-47,-3-3-138,0-5-194</inkml:trace>
  <inkml:trace contextRef="#ctx0" brushRef="#br1" timeOffset="623496.8292">12556 16676 228,'0'0'156,"0"0"-57,0 0 24,0 0-7,0 0-51,0 0-7,0 0-2,-16 0-5,16 0 10,0 0 0,0 0 14,15 0-16,15-3 20,12-8-12,10-2-38,-1 2-13,-5 2-12,-9 0-4,-13 4-8,-3 5-36,1 0-73,2 0-103,1 0-68,1 0-208</inkml:trace>
  <inkml:trace contextRef="#ctx0" brushRef="#br1" timeOffset="623908.2082">13040 16615 479,'0'0'347,"0"0"-217,0 0 33,0 0-84,0 0-56,0 0-13,29-3 28,1 6-3,5-3-16,-2 0-11,-4 0-4,0 0-4,-7 0-4,-5-9 0,-3-4 4,-5-2 14,-1 1-2,-4-1-12,-3 3 5,-1 5 5,0 4 16,0 3-5,0 0-21,0 13-12,0 20 10,0 9 2,0 5 2,0 3 14,0-4 0,0-6-2,0-8-3,0-8 17,-4-7-1,0-7 15,-2-5-4,-3-2 9,-7-3-5,-7 0-8,-3 0-24,-4-6-10,0-11-10,6 3-59,1-1-72,10 2-88,10 0-199</inkml:trace>
  <inkml:trace contextRef="#ctx0" brushRef="#br1" timeOffset="624803.1198">13784 16603 496,'0'0'121,"0"0"60,0 0-26,0 0-49,0 0 19,0 0-47,-7-27 7,7 20-26,13-1-42,14 1-13,1-3 11,9 6-4,4 4-1,-2 0 2,1 9-9,-11 12-3,-5 4-1,-7 3 1,-8-2 0,-8 0 1,-1-2 0,-1-4 1,-16-3 3,-3-2-3,-4-4 0,6-11 4,0 0 2,4 0-3,6-4 13,1-16-6,5-6-11,2-4-2,6 1 1,17 5-3,7 3 3,5 8 0,-3 4-2,3 6-7,2 3-26,-4 0-48,2 3-92,6 6-68,2 2-112</inkml:trace>
  <inkml:trace contextRef="#ctx0" brushRef="#br1" timeOffset="625267.3451">14606 16620 242,'0'0'184,"0"0"-66,0 0 40,0 0-41,0 0-6,0 0 1,32-34-9,-40 26-68,-6 0 21,-3 4-11,-3 2-12,1 2-3,-7 0-4,4 2-3,-3 13-12,4 2-9,3 3 1,6 0-3,7 0-2,5-2 0,0 1-7,5-5 6,16-4-3,1-5-7,11-3 3,1-2-14,-1 0-2,-4-10 3,-10-7 21,-4-3 2,-9-3 4,-3-4 3,-3 4 19,0 4-2,0 8 9,0 4 10,0 7-4,0 0-8,0 0-31,0 1-12,6 15 12,-2 5 0,6 1 2,2 5-2,5-4 0,4 0-2,6-4-15,1-2-63,3-7-69,0-7-122,-2-3-174</inkml:trace>
  <inkml:trace contextRef="#ctx0" brushRef="#br1" timeOffset="625499.6422">14998 16378 801,'0'0'169,"0"0"18,0 0-4,0 0-60,0 0-58,0 0-50,-13-37-15,13 54-2,0 11 2,0 7 8,0 2 4,1 5 2,5-2-7,3 3-7,-2-3-3,6-5-17,-2-3-64,3-7-68,4-9-114,-3-9-126</inkml:trace>
  <inkml:trace contextRef="#ctx0" brushRef="#br1" timeOffset="625807.1174">15004 16520 769,'0'0'67,"0"0"51,0 0-67,0 0-39,0 0-12,92-20 1,-56 17-1,-3-1 0,-6 2 0,-9-2 4,-8 4 20,-7-3 26,-1 3 30,-2 0 5,0 0-29,1 0-27,2 0-23,5 13 17,1 4 5,0 3-16,-2 5 10,-1 2-17,1-1-1,-2 2-4,-2-3-2,-2 0-27,3-6-60,2-2-109,1-10-71,-1-7-313</inkml:trace>
  <inkml:trace contextRef="#ctx0" brushRef="#br1" timeOffset="625971.8106">15280 16263 980,'0'0'125,"0"0"59,0 0-46,0 0-128,0 0-10,0 0-35,22 30-21,1-1-143,4 1-95,6 0-314</inkml:trace>
  <inkml:trace contextRef="#ctx0" brushRef="#br1" timeOffset="626308.8229">15719 16484 787,'0'0'132,"0"0"47,0 0-11,0 0-79,0 0-46,0 0-7,-58 3-23,26 13 3,9 1 4,6 3-3,8 4-8,6-2 0,3-2-3,0 0-6,14-6 1,14-1-1,1-10 1,4-3 8,-2 0-1,-4-11 1,-4-11 4,-10-8 20,-1-7-12,-8-2-15,-4-1-1,0 11-5,0 9-14,-8 13-21,-6 7-47,-4 0-132,3 7-181</inkml:trace>
  <inkml:trace contextRef="#ctx0" brushRef="#br1" timeOffset="626873.1745">16053 16369 521,'0'0'178,"0"0"28,0 0-11,0 0-68,0 0-6,0 0-23,34-54 8,-30 46-39,-1 3-24,-1 5-4,-2 0-19,0 0-20,0 0 0,0 0-37,0 20-100,0 14-18,-13 9-199,0-1-535</inkml:trace>
  <inkml:trace contextRef="#ctx0" brushRef="#br1" timeOffset="627044.46">16148 16719 1224,'0'0'187,"0"0"-15,0 0-40,0 0-102,0 0-20,0 0-10,0-10-9,0 10-93,0 0-93,0 0-187,-3-7-497</inkml:trace>
  <inkml:trace contextRef="#ctx0" brushRef="#br1" timeOffset="627786.945">16834 16098 574,'0'0'198,"0"0"-71,0 0 76,0 0-40,0 0-72,0 0-44,2-11-5,-2 11-14,0 20-17,0 6 26,0 8 18,0 5-17,0 1-14,0 0-4,0 6-1,0-6-12,0-1-1,0-9-4,0-6-1,0-5-1,0-9 0,0-4-7,0-5-64,0-1-79,0-8-46,3-23-145</inkml:trace>
  <inkml:trace contextRef="#ctx0" brushRef="#br1" timeOffset="627983.1378">16836 16133 824,'0'0'106,"0"0"95,0 0-23,0 0-88,0 0-56,0 0-10,36 1 62,-14 17-42,1 7-9,1-6-17,-1 5-12,2-4-6,-1 0-4,5-1-58,-1-8-88,3-6-110,4-5-220</inkml:trace>
  <inkml:trace contextRef="#ctx0" brushRef="#br1" timeOffset="628161.2021">17285 16111 814,'0'0'149,"0"0"96,0 0-69,0 0-116,0 0-48,0 0 46,-94 73-17,61-44-19,7-2-14,7-4-8,6-3-4,7-5-62,6-1-70,0-11-144,3-3-111</inkml:trace>
  <inkml:trace contextRef="#ctx0" brushRef="#br1" timeOffset="628349.0924">17223 16123 388,'0'0'521,"0"0"-346,0 0 64,0 0-101,0 0-51,0 0-61,32-5 11,-20 27 17,4 8-28,-5-1-11,-4 5-4,-1 2-10,-3 0-1,0 0-26,2-2-91,7-5-64,4-12-165,5-13-234</inkml:trace>
  <inkml:trace contextRef="#ctx0" brushRef="#br1" timeOffset="628790.4526">17702 16181 542,'0'0'252,"0"0"-105,0 0 63,0 0-124,0 0-12,0 0-17,-71-41-20,46 41-4,-2 0 3,3 14-9,0 6-12,1 2-7,10 2-3,1-1 0,7-3-3,5 0-2,0-3-5,5-2-1,11-8-1,4-2-24,-1-5 14,4 0 2,-5-12 15,-4-8 3,-3-5-1,-4-5 5,-2 1 2,-2 2 10,-3 8 9,0 8 12,0 8 6,0 3-15,0 0-31,0 9-17,3 10 12,0 8 5,0 0 1,1 3 0,3-3-2,3 0-38,-1 1-73,3-4-44,9-11-182,-2-9-229</inkml:trace>
  <inkml:trace contextRef="#ctx0" brushRef="#br1" timeOffset="629227.0274">17977 16094 629,'0'0'146,"0"0"56,0 0-50,0 0-42,0 0-24,0 0-18,0-19-26,0 19-25,12 10-9,5 6 44,5 6-12,1 0-13,1 3-15,0 1-5,-4 1-7,-1-4 0,-1 0-17,-6 1-81,-3-7-75,-1-2-165,-2-13-301</inkml:trace>
  <inkml:trace contextRef="#ctx0" brushRef="#br1" timeOffset="629429.691">18456 15952 1069,'0'0'157,"0"0"-16,0 0-38,0 0-15,-100 109 2,45-59-40,1-1-20,-5-3-15,2-2-15,6 1 0,6-4-20,2 1-88,2-4-168,0-11-414</inkml:trace>
  <inkml:trace contextRef="#ctx0" brushRef="#br1" timeOffset="639772.6636">11845 17798 321,'0'0'553,"0"0"-448,0 0 39,0 0 48,0 0-81,0 0-34,0 0-30,0 0-20,2-25-9,-2 25-10,2 6-8,1 17 0,0 14 26,2 6 0,-1 6 5,4-3-5,-3 0-12,2-3 2,-1-3-5,-2-4-7,3-3 1,-2-4 0,-2-11-5,0-6 3,-3-11-3,1 0-1,-1-1 0,0 0-23,0 0-48,0-14-50,0-18-136,0-5-214</inkml:trace>
  <inkml:trace contextRef="#ctx0" brushRef="#br1" timeOffset="640042.114">11896 17911 694,'0'0'175,"0"0"-59,0 0 45,-3-73-29,16 54-50,10 5-28,5 0-20,12 3-3,0 7-14,4 1 1,-1 3-4,-4 3 0,-6 11 0,-8 4-3,-4 3 0,-15 0-6,-6 1-2,0 1 9,-20 1-1,-6-2 0,-4 0-1,-2-1-10,10-2-2,1-9-62,12 0-87,9-10-117,17 0-235</inkml:trace>
  <inkml:trace contextRef="#ctx0" brushRef="#br1" timeOffset="640494.2185">12600 17963 473,'0'0'353,"0"0"-218,0 0 0,0 0-1,0 0-50,0 0-20,-6-13-5,-9 11-20,-6-1-18,-4 3-7,-2 0 6,3 0 0,0 15-8,5-1 0,9 2-4,3 0-7,7 3-2,0-4 5,1 4-7,15-2 3,4-4-4,6-4 4,-1-7 7,1-2-7,-3 0 0,-6 0 0,-4-10 0,-7-4 5,1-8 8,-4-2-7,0-2-1,1 5-2,-4 8 5,3 3 5,-3 8 4,0 0-5,3 2-9,-3 0-3,6 0-7,0 9-17,4 9 22,7 5 1,-1 1-20,0-5-38,4 2-40,0-2-71,2-10-142,-3-4-179</inkml:trace>
  <inkml:trace contextRef="#ctx0" brushRef="#br1" timeOffset="640808.9835">12806 17904 737,'0'0'232,"0"0"-139,0 0 62,0 0-90,0 0-47,0 0 9,82 20-7,-59 4-7,0 2 6,-8 0 5,-5-3-6,-1-6-4,-6-1-3,-3-3 2,0-6-5,0-2-1,0-3 1,-12-2 4,2 0-1,-5-2 9,1-13-3,8 0-14,5-1-3,1 4-11,1-1-3,19-2-3,-1 6-3,9 3-19,2 0-44,5 2-70,-2-1-133,-4 0-238</inkml:trace>
  <inkml:trace contextRef="#ctx0" brushRef="#br1" timeOffset="641054.6598">13264 17779 919,'0'0'200,"0"0"2,0 0 27,0 0-118,0 0-54,0 0-33,-3-20-21,3 20-3,0 20-12,0 6 12,0 7 14,0 3-7,0 4-4,0-1-2,0-2-1,0-4-3,0-4-29,0-5-59,0-7-49,0-4-57,3-13-109,1 0-91</inkml:trace>
  <inkml:trace contextRef="#ctx0" brushRef="#br1" timeOffset="641370.5111">13244 17936 528,'0'0'361,"0"0"-176,0 0 34,0 0-91,0 0-72,0 0-46,27-32 1,6 30-7,-1-3-3,1 2-2,1 0-4,-5 2-17,-5-1-5,-8 1 4,-5 0 22,-5 0 1,-3-2 10,0-1 12,-3 3 18,3 1 9,-3 0 5,0 0-6,0 0-8,0 0-24,0 0-16,3 5-7,-1 12 7,3 5 14,1 5-9,-5 2-5,-1 0-1,0-1-28,0-1-50,0-2-69,-1-8-115,1-5-228</inkml:trace>
  <inkml:trace contextRef="#ctx0" brushRef="#br1" timeOffset="641535.2308">13453 17650 119,'0'0'1114,"0"0"-999,0 0 85,0 0-103,0 0-95,0 0-2,3-49-69,9 65-85,-2 7-79,-5-1-219</inkml:trace>
  <inkml:trace contextRef="#ctx0" brushRef="#br1" timeOffset="642690.7943">14026 17941 542,'0'0'161,"0"0"-39,0 0 6,0 0 1,0 0-28,0 0-23,2-22-32,-6 17 0,-6-3-14,-2 6-6,-9 2 2,-1 0-7,-10 0-4,-4 4-12,4 9 11,2 4-1,4 1 0,11 2 8,7-1-11,8 0-3,0-2 0,0-1-5,22-1 1,10-4-3,19-3 4,14-3-6,3-5-12,4 0-82,-10-13-109,-9-4-113,-10-4-177</inkml:trace>
  <inkml:trace contextRef="#ctx0" brushRef="#br1" timeOffset="642884.8652">14316 17914 487,'0'0'355,"0"0"-182,0 0 66,0 0-46,0 0-66,0 0-55,-3-46-18,3 46-31,0 0-23,0 9-13,10 9 13,3 11 6,-3 0-1,5 1-5,-1 0-5,-4-1-49,2-2-71,-5-6-84,-4-10-188,-3-11-343</inkml:trace>
  <inkml:trace contextRef="#ctx0" brushRef="#br1" timeOffset="643043.1982">14131 17673 1153,'0'0'121,"0"0"55,0 0 0,0 0-173,0 0-3,0 0-67,55 11-29,-15 17-81,6 0-134,-2-2-127</inkml:trace>
  <inkml:trace contextRef="#ctx0" brushRef="#br1" timeOffset="643297.1167">14703 17869 781,'0'0'275,"0"0"-46,0 0-11,0 0-70,0 0-77,0 0-36,0 9-30,3 8-4,1 9-1,1 9 18,-1 3-14,-1 5 9,1 1-11,-2 1 1,-2-2-3,0 3-1,0-4 0,0-1-26,0-6-55,0-8-51,0-13-89,0-14-143,0-8-128</inkml:trace>
  <inkml:trace contextRef="#ctx0" brushRef="#br1" timeOffset="643530.2314">14788 17908 893,'0'0'162,"0"0"-25,0 0 30,54-81-62,-29 78-56,5 3-27,3 0-6,-4 3-11,-2 14 5,-6 0-1,-7 7 6,-11-3 3,-3 4 3,0 0 1,-22 2 6,-4 3-17,-9-3 0,2-3-11,4 2-14,8-4-94,12-2-114,9-12-185</inkml:trace>
  <inkml:trace contextRef="#ctx0" brushRef="#br1" timeOffset="644190.4399">15365 17955 810,'0'0'186,"0"0"-12,0 0-27,0 0-40,0 0-46,0 0-21,-10-24-28,-2 18-7,-9 5-2,3 1-6,-3 0 3,0 7 0,5 6 3,-1 3 1,8 1-4,6 0 0,3-1-6,2-3 3,13-4-8,7-1 1,2-6 0,3-2-3,0 0 2,-6-7-6,-2-8 1,-3-2-1,-5-6 5,-5 3 12,-3 1 4,1 3 0,-4 10 1,0 2 17,0 4-22,0 0-10,2 10-19,2 6 29,4-2 0,1 1 0,-2-5-3,6 0-9,6-5-18,4 0-15,6-5-4,-3 0-54,1-13-53,-7-11 33,0-6 25,-2-15 19,-6-5 79,-2-7 21,-3-1 30,-7 5 56,3 14 23,-3 9 10,0 16 39,0 6-63,0 8-11,0 0-86,0 15-19,-7 11 0,1 8 8,1 6 5,3 2-3,2 1-4,0-2-5,0 0-2,0 0-18,7-8-45,3-3-49,0-8-67,3-9-99,3-10-99</inkml:trace>
  <inkml:trace contextRef="#ctx0" brushRef="#br1" timeOffset="644490.4123">15689 17788 731,'0'0'116,"0"0"20,0 0 13,0 0-112,0 0-36,91-39-1,-61 36 0,-4-2 0,-3 4 0,-8-4 4,-4 3-3,-4 1 44,-7 1 41,0 0 1,0 0-26,0 0-9,0 1-26,3 15-20,3 4 48,-2 6-22,2 3-17,-2 2-8,1 0-2,4-1-3,3 4-2,-2-4-33,1-6-129,-3-3-107,-2-9-82</inkml:trace>
  <inkml:trace contextRef="#ctx0" brushRef="#br1" timeOffset="644647.3227">15966 17643 1127,'0'0'104,"0"0"40,0 0-46,0 0-98,0 0-104,0 0-102,29 30 12,-11-7-205</inkml:trace>
  <inkml:trace contextRef="#ctx0" brushRef="#br1" timeOffset="645216.2052">16311 17791 738,'0'0'209,"0"0"4,0 0-67,0 0-36,0 0-38,0 0 14,0 0-41,-3-30-38,-15 30-7,-3 0 0,0 12-1,3 3 2,5 2-1,1 0 0,9-1-6,3-2 3,0-1 1,1-6-11,13-2-12,4-5-16,6 0-2,-2 0-1,1-12 1,-1-12 3,-2 1 8,-2-4 23,-4 5 9,-4 9 2,-3 6 24,-7 7 6,0 0-16,4 0-16,-1 10-9,3 7 9,-3 0 0,0 1 7,3-2-4,-1-2-2,4 0 0,1-8 0,6 1-1,3-7 1,7 0 7,4-3-8,-1-18 1,2-5 3,6-6 0,-8-5 21,-5 11 8,-9 9 43,-11 10 0,-2 7 2,-2 0-40,0 4-38,0 16-2,0 6 2,0 13 3,0 0-3,-6 8-3,-4 0-69,4 2-82,3 1-19,3-11-274</inkml:trace>
  <inkml:trace contextRef="#ctx0" brushRef="#br1" timeOffset="646643.2026">17665 17587 666,'0'0'129,"0"0"-54,0 0 76,0 0-73,0 0-45,-87-19-4,64 24 3,-6 9 3,6 0-2,3 2-15,5 3-5,8 2-7,-1-1 10,8-3-1,0 1-15,8-6 2,13-4 2,9-7 21,7-1 4,-5-4 6,1-16-2,-4-2 10,-8-3 16,-7-4-8,-9 2-11,-5 0-22,0 7-18,0 8-9,-3 2-10,-2 10-44,5 0-20,0 0-69,0 0-111,8 0-74,11 0 131,1 0 116,4 0 90,-2 0 96,2-3 43,0 3 7,3 0-28,3 0-41,2 6 13,0 13-28,-5 9-14,-5 5-15,-10-3-4,-5-1-7,-7-3-6,0-8 9,-9-1 12,-4-11 8,0-3 16,7-3 13,1 0 13,3-20-8,2-10-49,0-14-30,20-7-3,8 1 2,6 4-36,2 16-13,-4 13-19,-1 17-21,0 0-41,4 11-97,0 9-209</inkml:trace>
  <inkml:trace contextRef="#ctx0" brushRef="#br1" timeOffset="647325.618">18729 17556 410,'0'0'138,"0"0"29,0 0-7,0 0-33,0 0 16,0 0-50,-11-19-27,11 19-32,0 0-18,0 0-14,0 0-2,0 0 0,5 7 20,11 0 17,2-2-23,7 0 29,4-5-26,4 0-3,-4 0-7,-2-7-5,-8-6 2,-4-1 2,-11-4 5,-4-1-5,0-2-1,-11 1-4,-10 3-1,-6 4 5,-2 7-5,-6 6 0,1 3 0,-1 17 8,6 6 3,5 1 3,5 1-1,8 2 2,10-7-7,1 1-3,0-3 2,12-3-4,13-1-3,12-2-14,6-6-30,11-4-79,6-5-140,-8 0-207</inkml:trace>
  <inkml:trace contextRef="#ctx0" brushRef="#br1" timeOffset="647583.9062">19085 17470 794,'0'0'185,"0"0"-15,0 0-52,0 0-71,0 0-18,90-36-1,-65 36-1,-1 15 11,-6 5 1,-4 3 0,-7-3 6,-7-1-8,0-1-12,-3 0-6,-15-1 1,-5 0-12,-4-2 0,4 0-8,5-6-33,10-6-91,8-3-109,8-3-121,23-17-548</inkml:trace>
  <inkml:trace contextRef="#ctx0" brushRef="#br1" timeOffset="647835.4548">19522 17455 831,'0'0'165,"0"0"35,0 0-66,0 0-68,-80-14-9,48 14-24,2 14 7,4 1-9,5 3-3,9-6-4,6 5-13,6-5-1,0 6-1,3-4-9,19 2 1,9-6-1,10 1-7,3-5-23,6-6-77,-1 0-59,-7-3-116,-8-11-54,-9-9-46</inkml:trace>
  <inkml:trace contextRef="#ctx0" brushRef="#br1" timeOffset="648001.6991">19683 17481 125,'0'0'380,"0"0"-82,0 0-49,0 0 0,0-73-84,0 73-37,0 0-68,0 0-44,0 8-16,0 14 0,0 9 31,0-2-14,0 4-13,0 3-4,0-7-13,0 3-76,0-7-79,0-8-178,0-14-259</inkml:trace>
  <inkml:trace contextRef="#ctx0" brushRef="#br1" timeOffset="648167.8047">19700 17231 1020,'0'0'206,"0"0"-40,0 0 42,0 0-158,0 0-50,0 0-62,-3 8-30,28 23-11,5 3-106,4-2-91,8-5-156</inkml:trace>
  <inkml:trace contextRef="#ctx0" brushRef="#br1" timeOffset="648487.4146">20049 17449 525,'0'0'346,"0"0"-164,0 0 28,0 0-56,0 0-36,0 0-38,-26-35-55,4 32-3,0 3 3,1 0-6,6 2-11,4 8-8,7 3-4,4 0-1,0 7-12,15-3 8,9-5-5,1 7-2,2-7 0,-3 3 13,-12-3 3,-5-1 0,-4-5 0,-3 0 10,0 2 3,-9 0 14,-15 1-4,-7 1-8,-6-1-4,-2-1-6,2-3-5,11-1-33,8-4-83,17-4-91,1-18-242</inkml:trace>
  <inkml:trace contextRef="#ctx0" brushRef="#br1" timeOffset="648750.2877">20269 17258 967,'0'0'257,"0"0"-39,0 0 1,0 0-121,0 0-47,0 0-43,5-24-8,-5 38-6,2 8 6,-1 7 5,-1 5 5,0-1-4,0 3-4,0-4-1,0 3-1,0-4-16,0-2-33,7-4-73,5-9-105,0-9-165,0-7-274</inkml:trace>
  <inkml:trace contextRef="#ctx0" brushRef="#br1" timeOffset="648931.0718">20202 17428 859,'0'0'217,"0"0"-9,0 0-32,0 0-37,0 0-73,0 0-50,35-14 6,-4 8-9,5 0-5,-2-2-8,-3 3-11,-1 5-68,-4 0-104,-3 0-136,-3 0-206</inkml:trace>
  <inkml:trace contextRef="#ctx0" brushRef="#br1" timeOffset="649290.242">20516 17391 763,'0'0'159,"0"0"-57,0 0-38,0 0-34,0 0 1,0 0-23,83 28-4,-64-25 16,-4-3-2,-1 0-1,-7 0 21,-1 0-3,-1-8 20,-1-2-4,-2-3-41,-2 1 3,0-5-6,0 4 18,-8 4 7,-4 2 26,-3 7-25,-4 0-20,-5 0 4,-1 12 8,1 5-1,6 0-6,2 3 9,10 3-14,1-3-7,3 4-6,2-2 0,0-5-2,7 0-14,6-2-40,9-4-56,7-5-85,1-6-257</inkml:trace>
  <inkml:trace contextRef="#ctx0" brushRef="#br1" timeOffset="649741.0299">20838 17330 843,'0'0'167,"0"0"8,0 0-17,0 0-85,0 0-43,0 0-4,23-7 21,-18 7-26,-1 13 1,0 3 16,-3 4-5,-1 2-13,0 3-8,0-6-6,0 2-5,0-2 2,0-9-3,0-3-2,0-4 2,0-3 3,2 0-1,2 0 10,9-3 3,4-14 3,8-12-10,4-1-8,-3-5 0,1 8 3,-6 3-2,-5 10 1,-1 9 0,-6 4-1,0 1 1,-1 0 1,-1 0-1,-2 10 6,-2 10-1,-2-1 0,-1 3-1,0 5-6,0-5 0,0 0-12,0-2-54,-3-6-75,2-3-85,1-6-163,4-5-432</inkml:trace>
  <inkml:trace contextRef="#ctx0" brushRef="#br1" timeOffset="650016.7997">21589 17357 556,'0'0'419,"0"0"-216,0 0 21,0 0-75,0 0-63,0 0-52,-17-17-14,0 17-8,-2 0 1,-4 7 5,4 8-6,-4 2 7,3 3-4,6 3-6,-1-3-6,7 4 0,6-4-3,2-1-4,0-7-14,4 0-31,17-7-65,10-5-82,11 0-199,3-17-374</inkml:trace>
  <inkml:trace contextRef="#ctx0" brushRef="#br1" timeOffset="650422.8292">21757 17343 800,'0'0'179,"0"0"-15,0 0-68,0 0-28,0 0-17,0 0-19,65 6 0,-49-6-8,0 0 1,1 0-2,-3 0-12,1-4 8,-2-8 0,0-2-12,-5 0 5,-3 2-1,-5 2 18,0 0 8,-3 6 7,-17 1-39,-5 3 5,-8 0-10,-3 7 5,6 7 1,6 4-3,3 2 8,8 0 5,6 0-1,4-3-1,3 0-7,0-3 8,17 1 1,7-2 2,5-5-2,5-8-4,0 0-9,-1 0 1,-3 0-4,-5-4-3,-9-3-6,-6 5-19,-4 0-30,-6 2-33,-6 0-117,-17 0-213,-7 7-471</inkml:trace>
  <inkml:trace contextRef="#ctx0" brushRef="#br1" timeOffset="682735.1984">5479 3467 321,'0'0'115,"0"0"-52,0 0 27,0 0 9,0 0-10,0 0-9,0 0-2,9-21-23,-9 21 2,0 0-8,0 0-6,0 0-6,0 0-3,0 0-2,0 0-6,0 0-2,0 0-4,0 0-1,-3 0 2,-6 3-8,0 7-2,-8 4 0,4 1-4,-3 3-2,4 1-2,-3-2 2,6-3-2,0-2-1,-1 0 3,7-4-3,-2-1-2,2-6 0,3-1 0,0 0 1,0 0 0,0 0 8,0 0 5,0-1 6,3-14 4,8-5-21,2-3-3,2 3 1,0-2-1,0 5 1,-2 2 0,1 2 1,-5 2-2,-2 2 4,-1 4 2,-3 2 6,0 1 1,-3 2 10,0 0-5,0 0-2,3 0-2,-3 0-2,0 0 2,0 0-4,0 0-3,0 0-3,0 0 0,0 0-3,3 0 0,3 7 0,2 8 10,-1 2 12,2-3-7,-3 2-4,4 0-2,-4 1-1,2 3 1,-5 1-1,0 3-1,1 1 6,-4-3-6,3-1-2,-3-4-1,0 2-3,0-3 0,0-3 2,0-3 0,0-1-2,3-5 0,-3-1-1,0-3 1,0 0-1,0 0 0,0 0 1,0 0-2,0 0-1,0 0-19,0 0-57,0 0-88,0 0-61,0 4-195,-3 5-129</inkml:trace>
  <inkml:trace contextRef="#ctx0" brushRef="#br1" timeOffset="682907.7542">5382 3842 808,'0'0'268,"0"0"-206,0 0 56,0 0 22,0 0-82,0 0-38,109-29-3,-46 16-17,-2 1-33,-9 4-100,-9-1-163,-17 2-215</inkml:trace>
  <inkml:trace contextRef="#ctx0" brushRef="#br1" timeOffset="688313.1422">15486 2438 43,'0'0'100,"0"0"-40,0 0-30,0 0 11,0 0 18,0 0 30,0 0-26,-27-7-17,25 2 9,2-2-10,0 2 21,0 0 4,0-1-10,0 2 20,0-3-16,0-1 11,0 4 13,0-1-13,0 0-17,0 4-4,0-1-6,0 2-17,0 0-14,0 0-3,0 0-3,0 0-5,0 0-1,0 0-5,0 0 2,0 0-2,0 0-2,0 0 0,2 0-11,2 0-41,6 0-93,-4 9-130,-2-1-181</inkml:trace>
  <inkml:trace contextRef="#ctx0" brushRef="#br1" timeOffset="716083.5878">10133 8129 375,'0'0'104,"0"0"-9,0 0 17,0 0-13,0 0-18,0 0-1,0 0-10,0 0 14,0-5-1,0 5-4,0 0-19,0 0-10,0 0-8,0 0-4,0 0-9,0 0-3,0 0-7,0 0-5,0 0-5,0 0 0,0 0-3,0 0 3,0 0-3,0 12-2,3 3 23,4 4-1,-3 1-16,1 4 12,-2-2-8,-3 5-6,0 0 2,0 1-3,0 3 4,0-4-3,0-1-2,0-4-1,0-5-1,0-1-2,0-6 0,0-4 0,0 2 0,0-4 6,0-2-5,0-2 0,0 3 3,0-3-4,0 4 5,0-3-4,0 1 0,0-2 0,0 0-2,0 0 0,0 0-1,0 0 0,0 3 0,8-3 1,14 3 4,8-2-2,5-1-3,4 0 0,0 0 0,-3 0-1,-6-4 1,-12 1-3,-4 3 2,-6 0-16,-5 0-31,-3 0-30,0 0-79,-8 0-123,-12 3-131,-9 4-324</inkml:trace>
  <inkml:trace contextRef="#ctx0" brushRef="#br1" timeOffset="716398.5583">10299 8371 458,'0'0'155,"0"0"-30,0 0 21,0 0-22,0 0-23,0 0-26,-3-6-3,3 6 3,0 0-20,2-4-10,18 1 0,10-3-3,8-1-7,1 0-20,0 1-4,0-4-9,-5 3-2,-7 5-1,-6 0-16,-12 1-59,-9 1-44,0 0-42,-6 0-38,-18 0-274</inkml:trace>
  <inkml:trace contextRef="#ctx0" brushRef="#br1" timeOffset="716750.4537">10237 8146 561,'0'0'155,"0"0"7,0 0-12,0 0-35,0 0-54,0 0-10,-13-8 10,13 5 4,13-3-20,14-2 16,12-2-28,2-1 2,9-2-11,-7 0-7,1 3-6,-6 0-5,-6 3-3,-12 2 0,-6 5-3,-11 0-5,-3 0-29,0 0-25,0 0-28,0 3-78,-6 3-113,-12 4-144</inkml:trace>
  <inkml:trace contextRef="#ctx0" brushRef="#br1" timeOffset="717996.5678">10898 8458 548,'0'0'110,"0"0"69,0 0-31,0 0-12,0 0-22,0 0-18,0-10-24,0 10 4,0 0-4,0 0-14,0 0-17,0 0-12,2 0-21,5 9-2,-4 11 4,3 6 26,-3 4-12,0-1-7,0 1 1,-3-7-12,0 2 2,0-5-7,0-4 1,0-7-2,0-1 0,0-2 0,0-3-16,0 2-62,-6-2-108,-6-3-113,1-3-449</inkml:trace>
  <inkml:trace contextRef="#ctx0" brushRef="#br1" timeOffset="719736.7289">11864 7950 340,'0'0'97,"0"0"-26,0 0 22,0 0 5,0 0-34,0 0-9,0 0-17,-29 4 31,29-4-13,0 0 5,0 0 4,0 0 10,0 0-1,7-9-26,3 0-35,10-2 19,1 1-3,6 1-10,0 2-2,7 5-4,-1-1-1,-4 1 2,3 2-9,0 0 2,-5 0-1,-1 7-5,-3 9 0,-4 2 0,-3 5-1,-3 0 4,-2 6-2,-5 0 2,-3 1-1,0 1-2,-3 0 1,0-3 1,0 2-3,-9-4 6,-6-4 4,0-3-5,-2 1 5,-4-8-6,-2 3 4,-4-3-1,-2-3 4,3-2-3,-3-4 1,3-3-1,-4 0 4,5 0-6,2 0 0,1 0-3,1-4 0,9-2 0,-6-1-3,6 3-3,0-4-23,2 1-52,4-3-40,6-4-62,0-8-272</inkml:trace>
  <inkml:trace contextRef="#ctx0" brushRef="#br1" timeOffset="719990.4744">12020 8003 848,'0'0'111,"0"0"57,0 0-17,0 0-36,0 0-40,0 0-24,27-34-24,-17 46-14,-1 10 14,-3 4-6,-1 6-7,-3-3 1,-2 9-13,0-6-2,0 1 0,0 0-60,0-5-105,0-6-139,0-5-296</inkml:trace>
  <inkml:trace contextRef="#ctx0" brushRef="#br1" timeOffset="720260.9338">12594 8095 781,'0'0'323,"0"0"-175,0 0 24,0 0-24,0 0-83,0 0-41,4 26 30,0 6 9,1 2-27,0 5-10,1 0-4,0-3-12,4-2-9,-4 3-1,4-3-2,-3-4-49,-7 2-124,0-6-171,-4-9-581</inkml:trace>
  <inkml:trace contextRef="#ctx0" brushRef="#br1" timeOffset="722762.9509">10338 9010 156,'0'0'58,"0"0"5,0 0 23,0 0 1,0 0-31,0 0-3,0 0 23,-4 0 3,4 0-15,0 0-2,0 0 8,0 0-7,0 0-1,0 0 12,0 0-11,0 0-10,0 0-9,0 0 9,0 0-14,0 0-6,0 0-3,0 0-12,0 0 0,0 0-4,0 0-1,0 0-6,0 0 6,0 0-6,0 0 7,0 0-6,0 0 0,0 0-1,0 0-6,0 0-2,0 0 1,0 1-3,0 7 3,0 9 10,0 0-4,0 5-1,0 2 8,-3 5-8,-3 3 5,-1 1-1,-2-2 3,3 2-6,-1-7-4,0-2 4,3-5-5,1-6 4,3 1-3,0-4-2,0-1 1,0-4-1,0-2 2,0-3 1,0 0-2,0 0 0,0 0 5,0 0-4,0 0-1,14 0 15,8 0-7,3-3-9,5-5 1,0 2-1,1-1 0,2 1 0,0 2 1,-5-3-1,-1 4-1,-7-3 0,-4 5-5,-9-1-18,-1 2-19,-3 0-16,-3 0-25,0-1-44,0-6-60,0 1-119,0 0-127</inkml:trace>
  <inkml:trace contextRef="#ctx0" brushRef="#br1" timeOffset="723243.7723">10412 9276 483,'0'0'106,"0"0"30,0 0-8,0 0-23,0 0-43,0 0-7,-9-10 12,9 10-2,0 0-9,0 0-16,0 0-8,0 0-7,0 0-7,0 0-7,0 0-6,0 0-5,0 0 7,0 0-4,0 0-2,0 0 1,0 0 1,0 0 1,0 0 2,0 0-1,0 0 2,0 0-6,0 0 6,0 0-5,0 0 6,0 0-2,-3 0-1,0 0-4,0-2 3,3 2 2,0 0-5,0 0 6,0 0-7,12 0 0,8-1 20,5-2-1,4 0-11,1 0-7,-7 1-1,-5 1 0,-1-3-9,-6 1-47,-5 0-29,0-3-91,-3-5-108,-3 0-193</inkml:trace>
  <inkml:trace contextRef="#ctx0" brushRef="#br1" timeOffset="723475.6508">10315 9117 122,'0'0'663,"0"0"-574,0 0 42,0 0 7,0 0-36,0 0-43,23-38 13,9 28-14,-2 3-10,-7 1-23,3-1-9,-11 7-16,4 0-3,1 0-35,3 4-79,6 8-125,1 2-127,-1 1-286</inkml:trace>
  <inkml:trace contextRef="#ctx0" brushRef="#br1" timeOffset="723826.3394">10810 9271 695,'0'0'194,"0"0"-100,0 0 36,0 0-24,109-27-45,-73 20-15,0 5-14,0 2-6,-4 0-13,-11 6 0,0 10-3,-12 6-7,-5 2 10,-4 6-9,-11 4 13,-17-2 1,-1-3 7,-4-1 4,3-6 2,12-5 7,5-6-6,4-3-9,9-4-11,0-4-11,0 4-1,28-4 5,8 0 27,10 0-14,2 0-18,-2 0 0,-13 0-45,-12 0-58,-8 0-44,-7 1-124,-6 4-235</inkml:trace>
  <inkml:trace contextRef="#ctx0" brushRef="#br1" timeOffset="730885.1028">12039 8886 5,'0'0'283,"0"0"-212,0 0 32,0 0-18,0 0-36,0 0 17,0 0 4,-12 0 7,9 0 2,3 0 8,0 0-12,0 0 12,0 0-18,0 0-16,0 0-5,0 0-9,0 0-9,9-5-7,11-4 14,8-6-27,6 5 1,-1 3-2,-1 0 3,0 2 3,-6 1-3,-4 1-4,-6 3 2,-2 0-3,2 4-6,-6 11 2,2 6-1,-4 8 0,-2 0 0,-6 2-1,0 0 2,0-4-1,0-3 0,-6 0 3,-8-5-4,0-5 5,3 3 2,-8-5-1,1 1 3,0 0 1,-6-5 5,4-3-6,-1 0-1,1-5 2,-3 0-3,4 0 0,-2 0-1,4-5-5,0 2 3,3-3-4,5 5-1,2-1 0,1 1 0,-1 0-1,4-2-13,3 1 1,-3-1-34,3-1-40,0-3-29,0-2-166,0-5-142</inkml:trace>
  <inkml:trace contextRef="#ctx0" brushRef="#br1" timeOffset="731125.3448">12160 8922 636,'0'0'341,"0"0"-236,0 0 96,0 0-52,0 0-69,0 0-60,6-2-14,0 24 37,0 2-19,1 3-14,-4-1-9,1 1-1,2-4-6,2 0-48,4-6-75,7-5-141,7-9-334</inkml:trace>
  <inkml:trace contextRef="#ctx0" brushRef="#br1" timeOffset="731373.2548">12718 8847 1082,'0'0'92,"0"0"44,0 0 7,0 0-60,0 0-55,0 0 29,42 39-17,-32-8-16,-7 1 1,1 5-16,-4-4-7,2 4-2,-2-8-1,0 1-26,0 2-106,0-5-81,0-7-284</inkml:trace>
  <inkml:trace contextRef="#ctx0" brushRef="#br1" timeOffset="732403.8689">10640 10040 1,'0'0'142,"0"0"-49,0 0 63,0 0-46,0 0-9,0 0 32,0 0-38,-28-12-18,28 10 1,0 2 3,0 0 10,0 0-5,0-3-9,0 3-21,0 0-9,0 0-5,0 0-8,0 0-9,0 0-9,0 0-13,0 0-3,0 14 0,0 5 9,-1 1 5,-2 10-3,-1-1 1,1 1 3,3 0-5,-3-3-5,3-1 3,0-6 4,0-3-8,0-5 0,0-1 3,0-5-4,0-2 0,0-3-1,0 1 1,0-2-3,6 0 0,6 0 3,12 0 21,1-7-11,5-6-5,0 0-4,-5 3-2,-3 2-2,-2-1 0,-2 6-1,-3-1-9,-6 1-31,-6 3-19,1 0-34,-4 0-26,0 0-76,0 0-57,-6 0-111</inkml:trace>
  <inkml:trace contextRef="#ctx0" brushRef="#br1" timeOffset="732636.992">10649 10178 681,'0'0'137,"0"0"-35,0 0-6,0 0-7,0 0-12,0 0-22,102-17-14,-77 12-23,-2-2-13,0 1-5,-8-2-41,-1-4-47,-1 1-111,-10-2-73,-3 0-64</inkml:trace>
  <inkml:trace contextRef="#ctx0" brushRef="#br1" timeOffset="732838.7084">10640 10019 437,'0'0'121,"0"0"99,0 0-45,0 0-64,0 0 7,0 0-12,-36-30-21,56 19-26,9-3-16,10 0-6,-3 0-18,3 2-13,-5 2-6,-4 7-16,-3 3-46,-5 0-79,-2 0-94,-4 13-54,-4-1-181</inkml:trace>
  <inkml:trace contextRef="#ctx0" brushRef="#br1" timeOffset="734204.8552">11114 10106 87,'0'0'440,"0"0"-330,0 0 62,0 0-27,0 0-59,0 0-14,0 0-20,0 0-8,0 0-13,0 0-5,0 0 7,0 0 2,0 0-10,0 0-1,0-7-4,0 4 0,0-4 0,0 4 0,7-7-14,6 3 6,3 2-7,-2-2-1,5 0 2,-1 2 0,1 3 3,-1-1-4,-6 3-2,-3 0-3,3 0 0,-6 0-7,-3 13 6,-3 1 1,0 5 2,0-6-2,0 3 2,0-2 0,-13 1-1,3-3-2,3-3 3,1-1 4,0-3-5,3-1 0,-4-1-1,3 2 3,-2 0-2,2-2 1,-1 1 3,2-4 4,3 3-9,0-3 3,0 0 0,0 0-1,0 0 2,0 0-1,0 0 1,0 0 2,0 0-3,0 0 3,0 0 1,0 0 1,0 0-5,0 0-2,0 0 1,0 0 0,0 0-2,0 0 0,0 0 2,0 0-1,0 0 0,0 0-1,0 0 0,0 0 0,0 0 0,0 0 0,0 0 3,0 0-4,0 0 3,0 0-4,0 0 2,0 0 0,0 0 0,0 0 1,0 0-1,0 0 1,0 0-1,0 0 1,0 0 0,0 0 1,0 0-1,0 0-1,0 0-2,0 0 2,0 0 0,0 0 2,0 0-2,0 0 0,0 0-1,0 0 1,0 0 0,0 0 0,0 0 1,0 0 4,0 0-4,0 0 1,0 0-1,0 0-1,0 0 0,0 0-2,0 0 2,0 0 3,0 0-3,0 0 0,0 0-2,0 0 2,0 0-4,0 0 0,2 0 0,8 0 4,7 0 6,-5 0 0,1 0-6,1 7 0,-5 0-5,3 5 5,-2 1 0,-3 4-2,3 2 0,-7-2 2,-3 0 1,0-3-1,0 1 0,0-1 0,-13-2 4,0 2 4,-3-8 1,-7 5-2,1-8 3,-2-3-4,4 0 4,-3 0 0,8-6 7,3-2-13,-2 2 1,8 3-4,2 0-2,-2 3-1,6 0-6,-4-1-14,-3-1-33,5 0-16,-5-1-16,5 3 2,-1 0-54,-2 0-25,3 0 17,0-2 14,-3 1-121,1-2-105</inkml:trace>
  <inkml:trace contextRef="#ctx0" brushRef="#br1" timeOffset="735328.503">12166 9844 260,'0'0'110,"0"0"-12,0 0 11,0 0 7,0 0-12,0 0-12,0 0 6,-35 0-16,35-2 12,-1-2-29,1-2-20,0-2 17,0-1-24,3-3-19,12 0-6,0 0-4,4-1 6,5 4-2,-2-2 0,7 5 6,-3-2-9,-1 4 0,0 2-4,-4 2-2,-7 0-4,2 2-1,-3 13 0,-3 5 0,-2 6 1,-4 3 3,-1 7 1,-3-5-4,0 1 10,-3-5-4,-6-1-1,-2-6 6,-4-1 1,-1-5 1,-1-4 6,-1-3-1,1-2 3,0-3-2,1-2-6,0 0-12,3 0 0,-3 0-1,5 0 0,2 0-10,-1 0-32,4-7-38,0 3-32,-2-4-64,8-3-141,0-6-202</inkml:trace>
  <inkml:trace contextRef="#ctx0" brushRef="#br1" timeOffset="735570.1712">12290 9783 567,'0'0'143,"0"0"20,0 0-3,0 0-17,0 0-84,0 0-40,13 8 42,-8 12-6,-3 1-23,1 2-10,-1 3-13,1-2-9,0-1-1,0 0-23,6-5-78,-3-6-128,3-7-218</inkml:trace>
  <inkml:trace contextRef="#ctx0" brushRef="#br1" timeOffset="735817.0818">12738 9723 1034,'0'0'136,"0"0"30,0 0-12,0 0-82,0 0-32,0 0 37,38 85-26,-30-51-12,-3 2-24,0-3-9,-2-3-5,0 2-1,-3-2-27,0 0-93,0-1-125,-6-12-246</inkml:trace>
  <inkml:trace contextRef="#ctx0" brushRef="#br1" timeOffset="741791.225">10810 10880 66,'0'0'58,"0"0"0,0 0 12,0 0-1,0 0-9,0 0 5,0 0-13,0 0-4,0 0 9,0 0 6,0 0-15,0 0-13,0 0-1,0 0-7,0 0-3,0 0 3,0 0-7,0 0 4,0 0 0,0 0 7,0 0-10,0 0-6,0 0-5,0 0-1,0 0-3,0 0-1,0 0-4,0 0 0,0 0-1,0 0 3,0 0-1,0 0 6,0 0-2,0 0 3,0 0-3,0 0-2,0 0-2,0 0-2,0 0 2,3 0 0,-3 0 1,3-2-3,-3-4 3,0 3 4,3-1 7,-3-1 7,3-2-4,-3 3-3,3-2 7,-3 5 13,0-5 2,3 3-1,-3 2-11,0-2 0,0 3 5,0 0-6,0 0-3,0 0-5,0 0-4,0 0 0,0 0-8,0 0-3,0 0-5,0 10 5,0 4 5,0 4 9,0-1-7,0 0 3,-3 0-3,0-4 1,3 0-3,0-4-3,0-2 3,0-4-2,0-2-2,0-1 2,0 0-2,0 0 3,0 0-1,12 0 7,4 0 11,5 0-9,0 0-8,0 0-2,-1-4-1,2-2 0,-4 0 0,-4 2-1,2 3-2,-6 1-6,-4 0-28,-1 0-10,0 0-10,-1 0-49,-1 0-55,1 0-73,-1 0-89</inkml:trace>
  <inkml:trace contextRef="#ctx0" brushRef="#br1" timeOffset="742164.7019">10898 10880 286,'0'0'90,"0"0"-12,0 0 16,0 0-3,0 0 4,0 0 6,-34-5-11,34 5-20,0-3-11,0 3 29,0 0-20,0 0-18,3-1-18,16-5 12,8-4-1,-1 1-16,3-1-22,-8 0-3,0 0-2,-5 4-14,-2-1-50,-8 3-76,-6 4-57,0-3-80,0 0-167</inkml:trace>
  <inkml:trace contextRef="#ctx0" brushRef="#br1" timeOffset="742459.5419">10822 10740 618,'0'0'116,"0"0"14,0 0-4,0 0-12,0 0-22,0 0-27,25-22-46,-5 7 14,0 2 0,3 4-15,-3-1-12,-5 3-6,2 0-7,-6 7-47,-3 0-65,2 0-80,-3 0-113,-4 0-124</inkml:trace>
  <inkml:trace contextRef="#ctx0" brushRef="#br1" timeOffset="743133.0583">11371 10740 383,'0'0'85,"0"0"9,0 0 15,0 0-5,0 0-22,0 0 15,9-13-8,-9 13 18,0 0-27,0-1-13,0 1-13,0 0-20,0 0-9,0 0-15,0 0-3,0 0-5,0 0-2,0 6 0,0 8 13,-6-3 1,3 5-8,0-6 1,3 6 2,0-3-5,0-3 0,0-3-3,0 3-1,0-6 0,12-1 2,2 0-1,9-3-1,-5 0-5,6-3-6,-1-7-27,-1 0-30,-1 0-49,4-3-58,-6 3-23,-4-4-80,0 2-68</inkml:trace>
  <inkml:trace contextRef="#ctx0" brushRef="#br1" timeOffset="743318.499">11608 10710 174,'0'0'223,"0"0"-53,0 0 59,0 0-64,0 0-25,0 0-12,-9-33-26,9 33-36,0 8-30,0 13-1,0 5 41,0 6-36,6 0-28,3 1-10,1-4-2,2-2-51,-2-3-67,-1-5-159,-1-8-259</inkml:trace>
  <inkml:trace contextRef="#ctx0" brushRef="#br1" timeOffset="744444.5282">12312 10511 157,'0'0'101,"0"0"-29,0 0 25,0 0-15,0 0 2,0 0-19,0 0 15,0 0-9,0 0-19,0 0-3,0 0-1,0 0-3,0 0-8,0 0 1,0-3-2,0 3 4,0-5-3,3 0 0,3-4-23,6 1-10,0-1 6,4-2 3,0-1 3,4 2-2,2 3 6,4 0-1,4-1 0,-6 5-2,4 2-6,-6 1-1,-1 2-4,-6 15-1,-2 6-4,-3 0 3,0 4-2,-7 0 1,0 0-2,-3-1-1,0-1 5,-6-1 3,-10-4 7,-1-3 3,-2-1-3,-1-2-7,1-5 4,2-1-9,4-3 1,1-5-3,-5 0 3,2 0-4,1 0-17,2-5-30,1 0-44,5-4-36,5-1-68,1-3-178</inkml:trace>
  <inkml:trace contextRef="#ctx0" brushRef="#br1" timeOffset="744655.1871">12482 10455 711,'0'0'157,"0"0"2,0 0-3,0 0-77,0 0-48,0 0 71,9 67-51,-5-44-13,5 4-17,1-5-16,3 5-5,-4-5-10,-2-1-52,-1-1-84,-2-6-142,1-6-218</inkml:trace>
  <inkml:trace contextRef="#ctx0" brushRef="#br1" timeOffset="745262.2534">12913 10449 406,'0'0'93,"0"0"21,0 0 50,0 0-69,0 0-5,0 0-42,15-82-19,3 72 11,-2 0-7,10 1 0,-6-1 4,3 6-6,-7 1 4,-3 3-4,-4 0-20,-2 19-6,-7 7 6,0 4 0,-3-1 5,-10-1-1,-4-3 0,-1 2-5,-3-1 7,2-6-2,2-1 0,7-7 3,5-4-5,3-6-5,2 0-2,0-2 0,10 0 10,20 0 38,10-9 1,5-4-38,-7-4-11,-1 4-6,-8 2-3,-13 2 1,-2 6-26,-8-1-41,-3 1-30,-3 3-74,0 0-190,0 0-519</inkml:trace>
  <inkml:trace contextRef="#ctx0" brushRef="#br1" timeOffset="746763.201">11062 11328 263,'0'0'106,"0"0"-60,0 0 45,0 0-20,0 0-12,0 0 1,-3-7 24,3 7 0,0-3 13,0 3-28,0-3 2,-3-1-1,3 4-19,0-3-13,0 2 1,0-1-12,0 1-5,0-2-7,0 3-4,0 0 6,0 0-7,0 0 2,0 0-1,0 0 5,0 0-7,0 0 6,0 0-5,0 0 1,0 0-2,0 0 0,0 0 2,0 0 2,0 0 3,0 0-2,0 0-9,-3 0 7,3 0-6,0 0-2,0 0-2,0 0 0,0 0-1,0 0 0,0 0 1,0 0-4,0 0 4,0 0-4,0 0 2,0 0-2,0 0-4,0 4-2,0 9 8,0 4-1,0-1 1,0 1 2,0 5-1,0 1-1,-4-2 1,1 1-1,3-2 2,0-6 0,-3 2-2,3-2 1,0-1-1,-3-3 0,3 0 2,0-3-2,0 1 2,0-7-2,0 2-1,6 0 1,13-3 3,5 0 4,1-3 3,8-7-6,-6 1-3,0-4 0,-4 6-1,-6 0-9,-8 7-29,-8 0-28,2 0-10,-1 0-68,1 0-72,-3 0-96,0-6-182</inkml:trace>
  <inkml:trace contextRef="#ctx0" brushRef="#br1" timeOffset="747010.682">11156 11443 545,'0'0'99,"0"0"54,0 0-37,0 0-23,0 0-20,0 0 8,0 0-19,13-9-4,7 2-11,-1-1-28,1-1-11,2 4-8,-5-3-8,-1 1-61,0 2-94,-6-5-63,-8 3-115</inkml:trace>
  <inkml:trace contextRef="#ctx0" brushRef="#br1" timeOffset="747235.0617">11107 11328 677,'0'0'152,"0"0"12,0 0 12,0 0-56,0 0-67,0 0-19,46-36 11,-26 26-18,-1 0-17,0 6-10,-2 1-6,2 3-38,-4 0-79,6 0-123,-9 4-106,1 6-216</inkml:trace>
  <inkml:trace contextRef="#ctx0" brushRef="#br1" timeOffset="747684.5421">11617 11301 541,'0'0'173,"0"0"-54,0 0 29,0 0-26,0 0-51,0 0-18,1 0-5,-2 0-3,-8 6-5,-8-2-25,2 6 10,1-3 1,2 3-5,1-1-6,4-1-6,2 1-8,3-5-1,2-1-2,0 1 2,0 1 0,10 0 3,8 0 4,-2-1-3,0 2 0,4 1-4,-7-4 1,2 4-1,-4-2 0,-2 0 0,-7 2 1,3-2 1,-5 3-2,0-2 6,0 1 6,-5 0 17,-6-1-9,-8 1-5,2-1-12,-6-3-3,3 1-21,0 0-47,4-1-33,4 3-187,-1-2-156</inkml:trace>
  <inkml:trace contextRef="#ctx0" brushRef="#br1" timeOffset="748690.3434">12527 11097 391,'0'0'157,"0"0"-52,0 0 36,0 0-44,0 0-14,0 0-16,-9-24-10,9 21 20,0 0 2,0 0-18,0-1-17,9-2-20,8-1-14,5 0-5,4 3 1,6-4 2,-6 5 1,1-1 0,-1 4 10,-7 0-6,-3 0-7,1 6-3,-5 4 6,-5 7-5,-1 2 0,-2 1-1,-2 1-1,-2 1 5,0-2 2,0-3-1,-12 2-1,2-5 10,-3-5 1,-3 2-8,3-2 1,-10-5-2,3 3-1,-2-7-6,-1 2-1,1-1-1,-4 2-25,3 0-47,6 2-24,0-5-56,9 0-73,1 0-125</inkml:trace>
  <inkml:trace contextRef="#ctx0" brushRef="#br1" timeOffset="748908.8907">12563 11087 596,'0'0'184,"0"0"-78,0 0 39,0 0-20,0 0-76,0 0-12,25 10 37,-18 7-41,3-2-13,3 4-19,-7-2-1,5 0-43,-2-1-108,-1-5-144,0-8-411</inkml:trace>
  <inkml:trace contextRef="#ctx0" brushRef="#br1" timeOffset="750280.0276">13069 11064 286,'0'0'112,"0"0"-18,0 0-30,0 0-14,0 0-7,0 0 0,0 0 3,0 0-4,0 0-1,0 0 2,0 0-4,0 0 1,0 0 6,4 0-11,-4 0-15,0 0-8,0 0-1,0 0-6,0 0 6,0 0 5,0 0 3,0 0-4,0 0 1,0 0 4,0 0 13,0 0-8,0 0-20,0 0 2,0 0-7,0 0 4,0 0-2,0 0 10,0 0-2,0 0-6,0 0-4,0 0 6,0 0 2,0 0 0,0 0 4,0 0 1,0 0-3,0 0-2,0 0 5,0 0-4,0 0-1,0 0-6,0 0 2,0 0-1,0 0 3,0 0 0,0 0-4,0 0-1,0 0-1,0 0 2,0 0 0,0 0-2,0 0 4,0 0-1,0 0-1,0 0 1,0 0 1,0 0-2,0 0 3,0 0-1,0 0-3,0 0 2,0 0-2,0 0 4,0 0-5,0 0 1,0 0 0,0 0 0,0-4 2,-4 1 1,-2-1-4,2-2 1,1-1 5,0-3-5,3 3 1,0-1-1,0-2-1,0 2-3,7 0 3,6-3 1,3 5 2,0-2 1,7 2-1,-4 3-2,1 3 1,-5 0-2,-1 3-4,0 11 2,-8 0 0,-3 3 2,-3 1-3,0-2 3,0 1 0,-7-1 0,-13-2 0,1-1 2,-2-3 1,3 0 0,6-5 1,1-4-2,7 2 0,2-3 2,2 0 7,0 0 13,0 0 0,0 0-8,0 0-11,23 0-4,6 0 13,12 3-11,5 0-3,0-1-83,-6-2-236</inkml:trace>
  <inkml:trace contextRef="#ctx0" brushRef="#br1" timeOffset="761484.701">10935 8117 318,'0'0'116,"0"0"-94,0 0 21,0 0 37,0 0-15,0 0-1,0 0-5,0 0-24,0-39-26,0 29 11,0-1 9,0 1-8,0 0 7,0-2-10,0 2-7,-3-2-1,-4-2 2,-2 0 0,-4 1 6,2 3-7,-1-2-2,-1 0 2,-3 0-7,-1 2 3,-4 1-6,-6-2 0,0 2 5,2-1-3,-4-1 4,6-1 13,-2 4-18,2 1 0,-3 2-1,0 1 3,-5 1-8,0 3 5,2 0-2,-1 0 1,0 0-1,8 0 1,-3 2-1,5 3 1,4 0 0,-1-1-1,1 3-2,-1 0 2,-2 2-2,-3 0-2,2 1 0,-5 0 2,1-1-1,2-4 0,2 2 3,1 1-4,2-3-2,7 1 6,-2 2 0,-1 1 1,2 1-2,2-1 2,-1 2 0,-2 3 1,-5-1-1,4 3 1,0 1-1,1 1 0,-4 3-3,5 3 5,-1 1-5,2-1 4,3 5-2,3-3 2,1 1-1,-3 1 0,3-2 0,0 0 2,-1 0-2,1-3 0,0 4 4,3-2-3,0 1 1,0 5 3,-4 2 0,2 4 2,2 3-2,-5-1 2,2 0-5,0-1 10,1-2-12,1-1 5,1-2 2,0 1 4,0 1 7,-2-1-2,0 1 12,-4-3 11,0 2-7,3-3-23,0 2-1,3 2 1,0-4-6,0 3 5,0-3 10,0 0-17,9 2 5,4 0 2,1 1 3,-2 2-3,-2-4-3,-1 4 3,-2-6-5,1 1 1,1-2 8,-3 0-7,0 2-3,0-2 2,1-2-1,-1-1-1,2 3 4,-5-2-1,3 0 2,1-1 0,-4 1 3,0-2-2,0-2-4,0 1-3,7-4 2,-2-1-3,1 4 1,-3-2-1,4-2 1,0-2 1,3-1-2,0 1 0,0-1 0,4-2 3,-2 0-2,2-2 0,-1 1 2,0 4-3,-8-1 0,0 1 0,3 0 0,-5 3-1,-1-1 1,2-2-1,0 3 0,2-1 2,1-2-1,1 0 1,1-3 0,-2 3-1,2-3 0,2 3 1,-1 2-1,2-5-1,3 2-1,-3-6 2,6 3 1,-6 0 0,2-1-1,3 0 0,-5 1 1,2-4-2,2 6 1,0-5 0,2-1 2,-3 1-2,2-7 1,3 4-1,-5-4 1,3 4-1,-3-4 0,3 3 0,-2-2 0,-4 3 0,6-4 0,-6 4 0,6-4 2,1 1-2,-1-1-1,0 0 1,3 4 0,-6-5 3,-1 5-3,6-4 0,-4 2-1,4-3 1,-1-2 0,2 3-1,-2 1-1,1 2 2,-4-2-2,-4 2 0,3-2 1,-2-2 1,0 1 1,7-3-1,-5 0 1,9 0-1,-5 0-2,2-3 1,3 0 1,-6 0 0,1 0 0,5-4-1,0 1 1,-2-2-1,2-1-3,-1 0 1,-1-3 3,-2 2 0,0 1 0,-5-3-2,6-2 2,-5 1 0,5-6-1,-5-3 1,6-3-3,-1 2 2,2-4-1,-6 1 0,5-1-1,-9-2 0,-3-1 0,1 1 3,-8-4 0,0-1 0,-3-2 2,0-3-2,-3-5 2,0-2-4,0-4 2,0 1 0,-9 0 0,-9 2 5,0 0-1,-8 1 14,3 0-4,1 6 5,2 0-8,7 2 8,-4-6-1,5-2-8,6-10-4,5-10-6,-2 4 0,3 4 1,-6 13-1,-7 6 2,-3 8 1,-1-2-1,-5 1 9,5 2 8,-5-2-7,2-2 3,1 0-10,-1-8 7,10-2-10,-2-2-2,5 0 0,-3 11 3,1 5-1,2 7 1,-3-1-2,-6 4 3,-1-3-2,-2-1 3,-3-2-5,-1-7 3,-7-3 0,0 0-1,2 5-3,-1 6 4,10 6-4,-1 4 2,3 6-1,4 2 0,-1 3-2,0 2 0,1 2-22,-7 0-32,3 0-38,2 10-48,0 2-107,7 5-172</inkml:trace>
  <inkml:trace contextRef="#ctx0" brushRef="#br1" timeOffset="763210.0976">12875 8051 324,'0'0'85,"0"0"-46,0 0 57,0 0 8,0 0-11,0 0-33,0-79-2,0 67-12,0-3-10,0 3 2,0-5-3,0-2 3,0-3-25,-8-3 0,-1-1-1,-6-2-7,-5 0 13,3 1-10,-5 1 9,5 2-11,-2 2 33,-1 1-29,-5 1 7,-2-2 3,-6 5-9,5-2-4,-1 5 1,6 1-7,0 3 3,1 2 0,-2 3 0,-5-1-4,-3 2 0,-2 1 4,-3 0-4,-3 2 7,1 1-4,4 0 4,-5 0-4,4 0-2,1 0 4,5 5-2,5 2 1,3 3 3,-5 4 0,-2 3-4,0 3 3,-4 7-2,-2 2 0,3 0 1,4-2 11,3 0 3,6-1-16,3 7 6,-2 3-5,3 3 3,2-2 4,-2 2-1,3 0-2,3 5-2,-6 2 0,-2 7 7,-1 0 6,7 1-7,-2-8-11,6 0 3,4-3-2,2-4 1,1 0-3,0 1 6,0-3 0,0 2-3,0-6 5,0 1-2,1-2-1,-1-1-4,0 1 7,0-1-1,0 1 3,0-1 2,0-2-1,0 0-3,2 0-1,5 2-7,-3-1 5,3 4-1,2 2 4,-4 0-4,6 0 4,-4 3-5,2-5 1,2 2-2,-2 3-1,0 3 0,-1-2 5,3 1-4,0-2 1,-1-10-2,-1 8 2,1-4 0,4-3 1,1 6-1,-2-3 2,1 1-2,-5 3 0,1-3-2,-1 4 0,-2-6-1,4 2 1,-2-5-1,0 0 1,-3-1-1,7-1 1,-2-5-1,2 4 0,-1-3 1,0 1 0,3-1 0,-3 4-1,2-2 1,5-2 0,-3 0-1,4-6 1,2-1 2,-2-3-3,6-4 1,1-1 2,3-4-3,7-1 0,2-3 3,0 2-2,1 3 0,-4-2 0,1-3 3,-1 3-4,1-3-2,5 0 1,0-3-1,3-7-2,0 0 2,-2-3-5,-4 2 6,-1-4-4,-2-6-1,1-5-1,-2-7-5,3-7 6,2-7-4,2-6-6,-6 0 9,0 2 6,-11 1 1,-1 0 3,-12 0-2,-6-1 2,-6-6 6,0-9-3,-9-11 2,-14-15-5,1 2-3,-7 6 2,3 15-2,-4 15 0,-2 14-1,-3 10 1,-8 10 0,-10 10-35,-6 8-52,-2 2-63,0 0-136,6 0-167</inkml:trace>
  <inkml:trace contextRef="#ctx0" brushRef="#br1" timeOffset="765916.861">20295 6708 590,'0'0'152,"0"0"-99,0 0 18,0 0 43,0 0-6,0 0-31,0 0-23,-3 0-4,3 0-16,0 0-9,-2 13-10,-1 8 5,0 4 35,-1 1-29,4 2-9,0-3 0,0 2 7,0-3-8,0-2-2,0-5-6,0-5-2,0-3-5,4-5 5,4-3-5,2-1 8,11 0 0,4 0 4,5-9-3,0-3-3,-2-1-4,-5 4-6,-5 1-3,-8 3-7,-4 1-58,-2-1-20,3-3-93,-1-3-146,-2-1-225</inkml:trace>
  <inkml:trace contextRef="#ctx0" brushRef="#br1" timeOffset="766104.588">20395 6815 549,'0'0'246,"0"0"-178,0 0 49,0 0-7,0 0-30,0 0-41,-18-8-5,28 4-13,8 0-17,3-2-2,0-1-2,0 1-31,-5-4-93,-3 0-73,-6-4-126</inkml:trace>
  <inkml:trace contextRef="#ctx0" brushRef="#br1" timeOffset="766299.4509">20380 6673 91,'0'0'739,"0"0"-642,0 0 74,0 0-21,0 0-61,0 0-51,28-28-15,3 21 2,7 1-16,-2 2-9,4 2-16,-3 2-90,2 0-129,-5 0-176</inkml:trace>
  <inkml:trace contextRef="#ctx0" brushRef="#br1" timeOffset="766482.8578">20891 6793 1015,'0'0'223,"0"0"-89,0 0 8,0 0-44,0 0-65,0 0-29,-7 34-3,7-5 5,0 7-5,0 5-1,0 8-63,-1 0-138,-10-1-212</inkml:trace>
  <inkml:trace contextRef="#ctx0" brushRef="#br1" timeOffset="767132.4944">20499 7635 488,'0'0'97,"0"0"13,0 0 64,0 0-35,0 0-4,0 0-43,-12-20-30,11 20-23,-5 0-19,1 19-16,-2 4 15,-2 10 12,0 1-5,6 3-2,0-3 10,3-5-22,0-4 1,0-4-7,10-5-3,6 0 5,4-4-4,6-4-3,2-5-1,6-3-27,3 0-58,-2-5-90,-7-16-166,-10-1-283</inkml:trace>
  <inkml:trace contextRef="#ctx0" brushRef="#br1" timeOffset="767318.8487">20601 7810 614,'0'0'232,"0"0"-184,0 0-6,0 0 18,0 0-24,0 0 1,75-3-27,-45-7-10,-1-4-96,-13-4-190,-8-3-317</inkml:trace>
  <inkml:trace contextRef="#ctx0" brushRef="#br1" timeOffset="767502.6277">20453 7640 1027,'0'0'74,"0"0"-5,0 0-19,0 0-7,0 0-16,106-26-3,-51 18-24,2 1-9,7 4-134,-13 3-169,-2 0-265</inkml:trace>
  <inkml:trace contextRef="#ctx0" brushRef="#br1" timeOffset="767717.0355">21017 7682 95,'0'0'609,"0"0"-519,0 0 17,0 0 10,0 0-36,0 0-34,75 0-22,-71 16 2,-4 1 9,0 6 28,-2-1 10,-9-4-5,3-3 3,-1-1-13,8-4-22,1 0-15,0-1-8,13 1-6,9-6-5,8 2 3,3-5-6,0-1-72,-8 7-91,-7 4-121,-10 3-185</inkml:trace>
  <inkml:trace contextRef="#ctx0" brushRef="#br1" timeOffset="768670.5527">20766 8623 342,'0'0'200,"0"0"-93,0 0 68,0 0-31,0 0-19,0 0-10,1-37-21,-1 37-17,0 0-21,0 0-21,0 0-10,0 4-21,0 12 2,-4 10 1,-6 5 15,1 2-12,1-2 0,1-4-9,4-3 5,3-3 1,0-5-3,1-3-1,14-3-1,4-2 3,9-4 1,4-2-3,7-2 2,3 0-2,-2-5-3,-1-6-2,-5 0-34,-6-6-45,-2 3-50,-7-3-91,-6-2-97,-9 5-194</inkml:trace>
  <inkml:trace contextRef="#ctx0" brushRef="#br1" timeOffset="768911.1634">20770 8660 839,'0'0'139,"0"0"-35,0 0 104,0 0-98,0 0-77,0 0-31,0-40 4,29 26 0,2-3-6,0 0 2,-4 1 1,-4 0-1,-4-1-2,-4 1-3,0 4-19,-4 0-86,-1 7-68,-6 2-122,-2 3-310</inkml:trace>
  <inkml:trace contextRef="#ctx0" brushRef="#br1" timeOffset="769361.4184">21101 8567 803,'0'0'148,"0"0"-93,0 0-1,0 0 6,0 0-12,91-6-7,-61 2-11,-1 1-2,-7 0-8,-4 2-12,-7 1 8,-7 0-14,-1 0-2,-3 0-6,0 0 2,0 7 4,-3 10 0,-9-2 8,1-1 7,3-2-4,3-1 1,5-1-6,0-3-3,0 1 0,0 0 0,2-2 3,5 2-3,5 1 3,0-1 17,1 0-4,-1 1-5,3-1-5,-4 1 5,1-1 22,-4-1-19,-6 2-14,-2-3 1,0 1-2,-3 3 4,-12-3-6,-4 3-54,-2-7-103,0-3-229</inkml:trace>
  <inkml:trace contextRef="#ctx0" brushRef="#br1" timeOffset="772990.1215">21243 6821 466,'0'0'81,"0"0"-59,0 0 18,15-89 39,-13 64-4,-2-3-4,0-1-24,-8-3-15,-11-1 5,-5-3-3,-3 2 13,-5-2-7,-3 4 17,-2 1-14,-2 0 11,2 1-23,1 2-10,2 3-4,1 1 5,0 4-3,-1 8-15,1 3 4,-5 6-2,3 3-5,-2 0-1,1 10 4,0 4-4,-1 3 2,6 4 0,-8 7 2,4 1-1,-2 9 3,2 1 10,0 3-3,1 6-7,1 0 5,5 8-2,2 4-1,7 6 2,2 4 3,7 5-3,1 7 2,-1 0-12,-3 3 5,-3 0-1,-3 1-2,-2-1 4,0-4 12,10 1-7,7-5-4,4 1-1,0 1 0,0-2-4,12-1 0,10-1-2,10 0 3,7 1-2,2 0 0,2-6 0,-1-2 0,-3-7-1,-6-5 0,-4 2 0,0-3 0,-1-7 0,2-4 0,1-5 0,3-2 0,1-4 2,2-7-1,1 1 0,3-1 1,-2-9-1,0-1-1,1-2 0,0-5 2,4-4-2,2-2 2,4-3 2,2-3-4,6-11 0,-3-10 1,1 2 2,-5-5-1,-6 0-1,-3 1-1,-4 2-1,-3-2 0,-3 1 1,-2-3 0,-4-8 2,-1-3-1,-2-1-1,-4-3 1,-4 0-1,0-1 1,-7-2 0,0-9 3,-2-14-2,-2-8-2,-2-10 1,-2-12-1,0-5 4,0-3-2,-3-2-2,-7 4 1,-1 12 0,1 12 3,-7 14 4,-2 8 3,-4 11 0,-2 2-5,-2 4 2,1 6-7,6 3-1,-1 11 0,5 8-22,5 8-69,1 6-74,4 0-153,6 11-221</inkml:trace>
  <inkml:trace contextRef="#ctx0" brushRef="#br1" timeOffset="773738.7757">21915 7433 333,'0'0'152,"0"0"-138,0 0 54,0 0 0,0 0 19,0 0-5,-5 0-22,5 0-9,0 0-15,0 0 4,0 0 6,0 0-2,0-2 7,26-9-31,11 2 6,13-8-8,7 3-10,0-2-3,-5 2-3,-4 2-1,-8-1-1,-11 3 3,-12 6-2,-9 1-1,-7 0 0,-1 2-5,0 1-46,-9 0-104,-10 0-116,-1 0-94</inkml:trace>
  <inkml:trace contextRef="#ctx0" brushRef="#br1" timeOffset="774008.9539">22052 7484 105,'0'0'585,"0"0"-525,0 0-23,0 0 28,0 0 5,0 0-21,6 2-15,18-2 37,7 0 21,5 0-52,1-2-19,3-4-13,-2-3-4,-6-3-4,-3-1-35,-7-2-129,-8-3-86,-8-3-187</inkml:trace>
  <inkml:trace contextRef="#ctx0" brushRef="#br1" timeOffset="774278.7136">22265 7267 600,'0'0'191,"0"0"-44,0 0 44,0 0-79,0 0-69,0 0-37,-7-9 5,23 16 50,6 2 4,4-1-9,2-2 3,-1 5-11,-1-5-17,-4 2-7,-4 0-2,-8-4-12,-5 6-4,-1-2-3,-4 6-3,0 7 7,0 4-6,-10 13-1,-14-1-6,-1 5-78,-3 1-121,0-7-246</inkml:trace>
  <inkml:trace contextRef="#ctx0" brushRef="#br1" timeOffset="775015.9559">23115 6921 835,'0'0'121,"0"0"-43,0 0 68,0 0-39,0 0-51,0 0-24,-15-32-10,20 18-9,11 2-6,7-2 3,4 4-5,5 0 2,4 3 2,2 2-4,-4 3 9,-1 2-3,-6 5-11,-2 14 0,-4 10 0,-8 2 0,-4 3 2,-8 0 2,-1-2 1,0-3 9,-8-3 3,-7-6 9,-3-2-4,-2-7 4,-2-1-7,-4-1-5,0-5-3,-4-1-6,-4 4-4,2-3-1,4 2-6,4-3-43,8 1-76,10-4-125,6-4-309</inkml:trace>
  <inkml:trace contextRef="#ctx0" brushRef="#br1" timeOffset="775213.7304">23294 6858 1028,'0'0'233,"0"0"-150,0 0 46,0 0-60,0 0-60,0 0-7,26 45 15,-20-12-10,-1 6-7,2-3-5,1-2-91,6-8-102,2-13-192</inkml:trace>
  <inkml:trace contextRef="#ctx0" brushRef="#br1" timeOffset="775418.0819">23790 6767 722,'0'0'729,"0"0"-657,0 0 107,0 0-65,0 0-73,0 0-35,1 4-5,11 25-1,3 9 8,0 2 0,-2-1-8,1 2-3,-3-2-36,0 2-95,-8-5-130,-3-7-341</inkml:trace>
  <inkml:trace contextRef="#ctx0" brushRef="#br1" timeOffset="776673.257">11984 8718 718,'-85'38'256,"-1"7"-256,-19 11-921</inkml:trace>
  <inkml:trace contextRef="#ctx0" brushRef="#br1" timeOffset="795364.9514">21652 9302 388,'0'0'150,"0"0"-119,0 0 16,0 0 47,0 0-26,0 0-42,0 0-18,0-9-2,0 9-2,0 0 12,0 0 30,0 0 37,0 0 2,0 0 10,0 0-18,0 0-21,0 0-9,0 0-17,0 0-7,0 0-10,0 0-4,0 0-2,0 0 2,0 0 10,0 0 5,0 0 7,0 0 7,0 0-5,0 0-12,0 0-2,0 0-10,0 0-4,0 0-5,0 0 0,0 0 2,0 0-2,0 0-2,0 0 1,0 0 1,0 0 1,0 0-1,0 0 1,0-3-1,0 3 3,0 0-3,0 0 0,0 0 0,0 0 0,0 0-4,0 0-1,0 0 2,0 0 0,0 0 3,0 0-2,0 0 1,0 0 0,0 0-4,0 0-2,0 0 1,0 0-2,0 0-7,0 0-8,0 0-20,0 0-18,0 0-40,0 0-40,0 0-44,0 0 13,0 0 32,0-4 65,0 0 47,0-4 28,0 0 79,0-1 72,0-4 2,0 4 7,0 1-22,0 2-31,0 3-7,0 3-23,0-3-23,0 3-18,0 0-9,0 0-13,0 0-14,0 6-2,1 16-6,7 9 8,3 5 9,-3 1-7,0-2-1,-1-3 2,1-1-1,-1-4-2,-2-8 1,-1-4-2,-1-6 1,-1-2 0,-2-4 0,0-3 0,0 0 3,0 0-3,0-7 1,0-16-1,0-8-17,0-5 8,0 5 7,0-3-6,-2 7 3,1 1 5,-1 6 0,2 1 2,0 5-1,0 4 5,0 4 8,0 2 2,0 4-7,0 0-6,8 0-3,8 0-3,4 6 1,2 15-1,5 8 2,-3 8 1,1 0-1,-3-5 1,-2-6 0,-4-7 1,-7-7-1,-3-7 0,-4-4 0,2-1 1,5-10 5,4-23 13,1-17 2,5-9-5,-4-7 2,-3 6-4,-3 11-7,-4 13-3,0 19-3,-5 7 3,0 6-4,0 4-7,0 0-42,3 0-79,5 0-119,4 8-206,4 1-252</inkml:trace>
  <inkml:trace contextRef="#ctx0" brushRef="#br1" timeOffset="795629.0489">22337 9148 372,'0'0'350,"0"0"-175,0 0-12,0 0-26,0 0-52,0 0-33,-5 0-9,5 0-11,0 0-14,0 0-15,0 0-3,0 0-27,0 0-80,0 0-125,5-4-175</inkml:trace>
  <inkml:trace contextRef="#ctx0" brushRef="#br1" timeOffset="795868.8281">22508 8877 954,'0'0'216,"0"0"-118,0 0 65,0 0-27,0 0-62,0 0-49,42-27-12,-21 44 33,1 13-18,-2 5 0,2 6-12,-4 5-1,-5-6-6,-1 0-6,-4-8-3,-5-3-1,4-4-29,-5-7-62,-1-3-93,-1-9-80,0-6-248</inkml:trace>
  <inkml:trace contextRef="#ctx0" brushRef="#br1" timeOffset="796288.7396">22583 9053 884,'0'0'174,"0"0"-70,0 0 40,0 0-52,0 0-65,0 0-11,101-46-6,-46 29-10,-1-1 0,6-4-6,6-1-10,5-1-22,-5 1 23,-16 4-34,-21 8-4,-16 5 36,-10 5 17,-3 1 7,0 0-1,0 4-6,-13 16 2,-7 7 3,5 1 3,10-3-1,5-6-3,0-2-4,17-7 6,7-8 2,4-2 17,5 0 8,6-19 1,2-7-3,-5-4 15,-8-4-2,-17 3-26,-11 2-12,0 7 1,-22 9-7,-6 13-11,-6 0-35,-2 8-48,-5 8-77,1 0-162,1 0-416</inkml:trace>
  <inkml:trace contextRef="#ctx0" brushRef="#br1" timeOffset="796919.6078">22425 9032 485,'0'0'150,"0"0"-143,0 0 38,0 0 85,0 0-53,0 0-32,-7 0-3,17 0 3,12 0 3,8 0-22,8-3-26,6-7-48,-4 2-185,-7-3-504</inkml:trace>
  <inkml:trace contextRef="#ctx0" brushRef="#br1" timeOffset="797848.4526">23617 8497 524,'0'0'77,"0"0"-28,0 0 48,0 0 11,0 0-24,0 0 6,-3 10 32,3-10-10,0 0-17,0 0-26,0 0 2,5-10 2,13-9-41,5-2-17,-3 0 3,-3 7 3,-6 0 18,-3 6-7,-5 3 7,-3 5-4,0-3-8,0 3-10,0 0-12,2 0-3,2 0-2,4 15-9,2 11 9,0 8 6,-2-4-2,0 7-2,-1-4-1,-1-1-1,0-5 5,-1-4-2,5-7-2,-1 1-1,-2-4 1,1-3-1,1-3-2,-3-1-4,0-3-51,1 0-74,2 0-90,-3 2-164,-6-1-246</inkml:trace>
  <inkml:trace contextRef="#ctx0" brushRef="#br1" timeOffset="798043.367">23746 8825 1087,'0'0'271,"0"0"-172,0 0-10,0 0-4,96-26-34,-25 2-25,8 0-24,-5 5-2,-9 2-94,-11 0-163,-11 0-221</inkml:trace>
  <inkml:trace contextRef="#ctx0" brushRef="#br1" timeOffset="802009.8911">21730 6859 662,'0'0'54,"0"0"-51,112-10 15,-35-3 23,18-3-11,15-1-22,10 0-5,0 0-3,-9 2-13,-20 1-9,-26 4-97,-33 4-37,-30 2-145</inkml:trace>
  <inkml:trace contextRef="#ctx0" brushRef="#br1" timeOffset="802258.7464">22380 6708 693,'0'0'286,"0"0"-214,0 0-48,0 0 72,0 0 10,78 29-36,-48-19-26,-1 3 14,-5 1-4,-8 0-25,-7 3-8,-6 3-12,-3 1-1,-1 5-1,-21 4-7,-6 2-32,-2 6-111,-3 1-183,-2-5-378</inkml:trace>
  <inkml:trace contextRef="#ctx0" brushRef="#br1" timeOffset="810244.399">5876 3483 435,'0'0'91,"0"0"-77,0 0 16,0 0 38,0 0-5,0 0-11,0 0-16,0 0 4,6-10 1,-6 10-5,0 0 3,0 0 5,0 0-6,0 0 3,0 0-3,0-3 12,0-1-6,0-3-16,0 1-6,0 0 5,0-2-7,0 0-3,-3 0-2,3-1-6,-3 1-4,0 0 5,3 1-1,-3 0-4,-2-2 5,2 1 6,-1-2-6,1-2 4,0 1 1,0 1-10,-3 0 5,3 1-1,0 0 4,-1 1-6,4 0-1,-2 0-1,-2 2-3,0-4 1,1 2 3,-1 1-2,1-2 5,-3 3-1,2-1 2,-2 1-1,2 2-2,2 0-1,-1-1-3,0 3 1,0 0 1,-4-1-2,3 1 2,-3-1-2,1-2-1,0 2 0,0 1 3,3-3-2,-4 1-1,0-2 1,3 3 0,-2-1 0,0 2-3,3 0 2,-5 1-1,8-1-1,-2 1 1,2 1-1,0 0-1,0 0 0,0 0-7,0 0-10,0 0-6,0 0 4,0 0 14,0-2 2,0 2 1,0-1-6,0 0 0,0 1 3,0-2 1,0 2 3,0 0 2,0 0 0,0 0 1,0 0-2,0-1 2,0 1-1,0 0 0,0 0 0,0-2 0,0 2-1,0 0 2,0 0-1,0 0 1,0 0-1,0 0 0,0 0 1,0 0-1,0 0 0,0 0 0,0 0 0,0 0 0,0 0-1,0 0 0,0 0 0,0 0 1,0 0 0,0 0 0,0 0 0,0 0 0,0 0-1,0 0-1,0 0-4,0 0-8,0 0-9,0 0-21,0 0-28,0 0-29,0 0-70,0 0-32,-9 12-150</inkml:trace>
  <inkml:trace contextRef="#ctx0" brushRef="#br1" timeOffset="813245.061">5782 3392 3,'0'0'452,"0"0"-452,0 0 4,0 0 15,0 0 47,0 0-21,3-11-6,0 11-19,-3-3-5,3 3-3,-1-3 17,-2 2 24,0 1 14,0-2-3,0 1-1,0-3-19,0 1-13,0 0-1,0-3-17,4 1-6,-4-1 1,0 0 2,0 1 3,0 0 9,0 0 0,0 1 11,0 1-10,0 0-4,0 3-12,0-1-4,0 1 5,0 0-1,0 0 0,0 0 0,0-2-4,0 2 0,0-1 1,0 1-1,0 0 0,0 0 0,0-2 5,0 0-4,0 1 0,0-2 7,0 1 0,0 0 6,0 1 2,0-3-11,0 1-3,-4 0-1,4 2 0,0 0 1,0-1-3,-2 0-1,2-1 1,-3 0-1,0-3 0,0-2-1,-4 2 1,3-2 0,-3-3 1,4 2-1,-3-3-2,0 3 2,0-1-1,-5 0 0,5 3 0,-1-2 0,1 3 0,-1 2-1,-5-1-9,3 0 10,-6 1 1,3 0 2,-1 1-3,2 0 5,-4 2-5,-2-1-3,0 2 1,-7 0 2,-3 0 0,-1 0-2,-6 0 5,4 0 0,6 5-2,-3 0 0,2 1 0,5 0 0,4-1 1,4-2-2,3 1 1,0 1-2,0 4 1,-4 2 0,0 0 0,3 3 0,-4 0 0,0 2 5,2 4-5,0 0 0,-1 7 2,1 1-1,4 2 3,-2 2-3,4 4-1,2 5 4,2 1 5,-1 2 1,3 2-5,0-3 0,0 3 7,0-2-6,0-1 0,12 0-2,-2 1 0,1-2-4,1-3 5,1 3-4,-1-5 1,0-1-2,-3 0 3,0-3-3,4-2 0,-4 0-1,5 0 2,-1-1 0,-1-1-1,6 0-1,-3-4-4,5-3 3,3-1 1,-2-2-1,6-2 4,0-3 0,-2-3-2,2-2 0,1-4 0,7-2 0,2-3 2,3 0 1,2 0-3,-5-8 1,6-3-2,-4-1 4,-3-2-1,-3 0 0,-5-2-2,-1 1 2,-5-1 1,1-3 1,-4-2-3,-1-7 4,-3-3-1,4-7-4,1-1 2,-1 0-1,-1 3 3,-6 1-1,-3-1-2,-6 3 16,1-1 7,-4 0-3,0 1 6,0-6-9,0-3 1,-7-6-1,-2-3-6,-3 0-3,-3 3-2,0 9 12,-1 8-1,2 6 6,-2 4-10,4 4-2,-2 0-4,3 4-2,6-1-2,-5-1-1,4 1-3,-3 0 0,2 2 0,3 2-6,-3 4-14,1 3-32,-12 3-84,-19 6-96,-17 16-337</inkml:trace>
  <inkml:trace contextRef="#ctx0" brushRef="#br1" timeOffset="817796.8243">15901 3274 573,'0'0'205,"0"0"-158,0 0 65,0 0 55,0 0-35,0 0-51,0 0-12,0-19-7,0 19-4,0 0-5,-3 0-7,3 0-18,0 0-6,-3 0-12,0 16-10,0 12 2,-1 11 17,0 7 0,-2 3-5,3 2 2,0-1-3,2-4-4,-2-8-5,0-4 0,3-6-1,0-8 1,0-7 1,0-5-5,0-5 3,0-2 0,0-1 5,0 0 1,0 0 5,0 0 0,0-15-2,3-11-5,3-8-7,-2 0-2,2-1 0,-2-1-10,0 1-4,2 1 9,0 3 4,-2-1-2,4 3 5,-1 3 0,-1 3 3,2 4-2,-1 4 2,-5 3-1,3 3-1,0 4 3,-5 2-3,3 2 3,-3 1 1,0 0-4,0 0-1,0 0 0,1 0-5,4 0-1,3 3 0,5 9 6,3 4 2,3 1-2,4 2 5,-3 1-4,2 0 0,-3-2 1,2 3-2,-5 1-3,2 2 3,-2-3 0,-2-2 0,-5-2 0,0-3 0,0-6 3,-6-4-3,0-2 1,-3-2-2,3 0 4,-3 0-3,0 0 4,1 0 0,1 0-4,2-3 3,4-12 12,5-8 4,1-6-4,0-7-1,0-6-7,1-3 3,0-6-1,-2-1 5,1 0-5,-5 4-3,1 5 6,-1 7-5,-5 11-5,2 10-1,-4 7 5,-2 6-6,0 2 0,1 0-2,-1 0-11,0 0-45,0 7-76,0 16-221,-17 8-323</inkml:trace>
  <inkml:trace contextRef="#ctx0" brushRef="#br1" timeOffset="819018.5939">16414 2891 608,'0'0'138,"0"0"-107,0 0 45,0 0 33,0 0-13,0 0-20,7 0-6,-4 0-8,-2-3-13,1-2 4,-2-1-11,0 0-4,1-2-8,1 1 4,-2 0-2,0-3-13,0 6-2,0-1 0,0 0 7,0 0-11,0 0 9,-3-1-9,-4 0-4,-2 2 2,3-1-4,-4 0-3,2 2 0,0-1-3,-1 3 0,-2-1-1,-5 0 0,-3 1 0,-6 1 0,-6 0 0,-4 0 3,-4 0-3,-1 0 3,-2 5-2,3 5 3,1 2-4,-2 3 0,1 2 2,0 1-2,1 2 2,-2 2-1,2 4 0,-4 1 2,-1 3 0,-5 4-2,-1 2 1,0 3-1,-2 4-1,8 0 1,7 0 7,1 1-7,9 2-1,-4 5 2,3 8 0,6 9 0,-3 12 4,-1 5-2,2-7-1,11-7-2,12-9-1,11-5 0,28-1-1,10-4 0,9-6-1,12-4 2,11-9 0,4-8 0,5-7 0,1-7 0,-1-6 6,-2-5-6,-4-3 0,-1-19 0,4-12 9,4-10-8,3-13 5,-2-12 4,-2-10-9,-8-13 2,-9-12-1,-4-5 6,-13 1-1,-11 8-2,-21 15 0,-16 12 0,-8 9 13,-17 9-12,-17 5-3,-6 7-1,-2 6-2,-3 4-16,-4 3-25,-3 11-60,-3 4-178,-4-3-298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8:38:55.93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1007 4166 566,'0'0'270,"0"0"-243,0 0 70,0 0 43,0 0-72,0 0-15,0 0 21,0 0-14,6-36-3,-6 36 17,0 0-12,0 0-14,0 0-7,0 0-11,0 0-4,0 0-18,0 4-2,0 11 1,0 7 1,0 7 9,0 5-2,0 2 0,0 2-1,0-1 0,0-1-1,0 0 7,0-5-6,0-4-10,0-1 2,0-7-4,0-6 7,0-8-9,0-2 2,0-3-2,0 0 6,0 0-6,0 0 7,0 0 6,0 0-13,0 0-1,0 0-34,-6-3-107,-4-11-192,-3-6-426</inkml:trace>
  <inkml:trace contextRef="#ctx0" brushRef="#br0" timeOffset="3885.5994">1068 4180 402,'0'0'79,"0"0"-36,0 0 35,0 0-41,0 0-1,0 0 7,0 0 2,-16 0-11,13 0-5,0 0-10,0 0-4,3 0-10,-3 0 23,3 0 16,-3 0 2,0 0 12,3 0-23,0 0 6,0-2 3,0-1 8,0 1 12,0-4-18,0-1-33,3-2 10,12-2-10,7 0-6,5-1-3,0 0 11,0 0-9,0 3 7,-2 0 1,-4 2-4,-6 6-2,0 1-8,-9 0-1,-3 4-5,-3 16 6,0 3 3,0 4 0,-3 2-3,-16-4-6,2-2 6,-7 1-1,-1-3 1,-5-2-5,3-2-4,0-3-2,9-6-9,6-6 20,5-2 0,7 0 9,0 0 8,0-1 5,0-8 7,0 1 4,0 2 3,0-4-8,3 3 5,10-1-14,1 4-11,2 1 6,-1 3-14,3 0 0,0 8 0,2 9-1,-3 4-9,0-1-5,-4 4-43,-1 0-42,-3-5-141,-2-5-226</inkml:trace>
  <inkml:trace contextRef="#ctx0" brushRef="#br0" timeOffset="4439.6099">1674 4074 659,'0'0'179,"0"0"-37,0 0 46,0 0-49,0 0-55,0 0-39,1-6-17,-1 23-21,0 8 16,0 6 19,0 3-30,-5 0 10,-3-1-3,2-1-7,0-1-6,0-1-1,-2-5-3,3-2-2,-3-6-3,2-3-28,3-4-40,0-6-71,3-4-121,0-1-60,0-18-307</inkml:trace>
  <inkml:trace contextRef="#ctx0" brushRef="#br0" timeOffset="4754.778">1665 4140 699,'0'0'149,"0"0"6,0 0 31,21-88-86,-9 68-17,1 5-25,-2 2-4,2 2-17,-1 5 3,0 0-10,3 3-4,7 3-6,1 0-10,2 3 0,-1 14-1,-2 6-2,-2 7 2,-7 4 1,-4 1-1,0 1 3,-3-4-4,-3-3-5,-2-3-1,-1-3 0,2-5-2,-2-3-12,0-5-16,0 0-49,0-4-37,0-1-79,-3-5-136,-12 0-254</inkml:trace>
  <inkml:trace contextRef="#ctx0" brushRef="#br0" timeOffset="4958.2928">1707 4292 327,'0'0'559,"0"0"-478,0 0 45,0 0 38,0 0-114,0 0-38,54-18-4,-22 8-8,3 1-1,-3 3-69,-5 0-103,0-2-170</inkml:trace>
  <inkml:trace contextRef="#ctx0" brushRef="#br0" timeOffset="5181.9371">2312 4018 398,'0'0'731,"0"0"-634,0 0 117,0 0-50,0 0-75,0 0-45,14-30-17,-14 30-17,0 0-10,0 0-13,0 5-62,6 16-113,-6 12-42,0 5-164</inkml:trace>
  <inkml:trace contextRef="#ctx0" brushRef="#br0" timeOffset="5348.1834">2357 4463 1101,'0'0'225,"0"0"-93,0 0 77,0 0-92,0 0-82,0 0-24,0 0-11,0 0-21,-7 0-106,-20-2-284</inkml:trace>
  <inkml:trace contextRef="#ctx0" brushRef="#br0" timeOffset="8681.9261">3410 4102 750,'0'0'79,"0"0"49,0 0 44,0 0-72,0 0-30,0 0 15,0 0-32,0 0-10,3-15-13,-3 15-4,0 0-11,0 0-8,3 4-2,-3 11 2,3 5 5,-3 3-3,0 2 6,0 1-2,0 1-8,0-1 0,0-4 7,0 2-12,0-7 1,0-1 2,0-3 1,0-3-4,0-4 2,0-3-2,0 0 2,0-2-2,0-1 0,8 5 0,-1-3 0,2 1 2,3-3 4,4 1-5,-3-1 0,4 0-1,-8 0-3,2 0-17,2 0-18,-7 0-39,0-4-76,0-3-103,-6 2-159</inkml:trace>
  <inkml:trace contextRef="#ctx0" brushRef="#br0" timeOffset="8906.4185">3440 4272 525,'0'0'326,"0"0"-251,0 0 57,0 0 5,0 0-96,0 0-10,64-22 34,-28 14-30,0-2-19,-3 2-5,-5 0-11,-7 2-28,-6 0-95,-8-2-91,-7 0-176</inkml:trace>
  <inkml:trace contextRef="#ctx0" brushRef="#br0" timeOffset="9115.0555">3407 4081 808,'0'0'98,"0"0"30,0 0 54,0 0-108,0 0-49,0 0 6,81-53 5,-48 45-13,1 0-15,0-1-5,-4 4-3,-6 0-78,-3 4-146,-2 0-189</inkml:trace>
  <inkml:trace contextRef="#ctx0" brushRef="#br0" timeOffset="9491.4316">3859 4087 494,'0'0'657,"0"0"-597,0 0 60,0 0-1,0 0-89,0 0-25,36 19 9,-21-7-1,4 7 5,-5 1-14,-1 5 5,2 0-5,-3 0 1,0-5-5,0-4 0,1-2 2,-2-8-2,2-3 0,-1-3 5,3 0 6,0-14 0,4-13 4,-2-7-3,-2-5 1,1-4-2,-4 2-4,-6 10-4,0 7-3,-3 11-1,-3 6-30,0 5-59,0 2-89,0 0-173,0 0-436</inkml:trace>
  <inkml:trace contextRef="#ctx0" brushRef="#br0" timeOffset="10032.3172">4378 4092 632,'0'0'13,"0"0"42,0 0 109,0 0-88,0 0-36,0 0 8,90 15-6,-77-15-9,2 0-2,-3 0 5,0 0-1,-5-8-10,1 1 9,-5-3 7,0-1-13,-3 5-10,0-2-2,0 1 12,0-1 4,0 1 2,-9 3-23,0-2 3,0 1-5,0 2 1,0-1-1,2 4 3,0 0-8,0 0 8,0 0-8,-2 0-4,-6 5-2,0 8 2,-3 3 0,2-1 1,5 1-1,2-3 1,-1 1-2,4-2 2,0 3 0,-2-1 1,0 3-2,3 0 0,2-1 0,3-2 0,0 0 1,0 0-1,0-6 1,3-1-1,15-2 0,7 0 6,1-5-1,-1 0-2,-1 0-3,-6 0-40,0 0-81,-6-1-116,1-8-198</inkml:trace>
  <inkml:trace contextRef="#ctx0" brushRef="#br0" timeOffset="10503.6282">4628 4118 697,'0'0'211,"0"0"-100,0 0 48,0 0-74,0 0-48,0 0-4,65-48 6,-39 46-8,3 2-5,-2 0-8,-6 7-5,0 10-8,-8 3-5,-10 2 4,-3-2-4,0-1-3,-14-4 2,-2-1 0,-3-6-4,7-3 2,-1-4 6,5-1 5,5 0-3,0-9 3,3-13-8,0-5 5,20-2-5,11-1-1,-1 6-1,4 6-4,-4 6-17,4 4-95,-1 3-124,-2 3-206</inkml:trace>
  <inkml:trace contextRef="#ctx0" brushRef="#br0" timeOffset="10916.0066">5124 4021 977,'0'0'113,"0"0"-45,0 0 89,0 0-125,0 0-29,0 0 10,54 24 18,-23-21-9,-4-3 2,1 0-4,-4-3-7,-9-10 5,-7-2 0,2-3-6,-4 0 6,-6 0-8,3 5-4,-3 6 6,3 5 8,-3 2-10,0 0-10,0 18-24,0 16 11,-6 15 13,-3 12 0,2 6 1,2 1-4,2-4 5,0-6-2,-3-10 1,3-8 0,-7-10 4,-4-11 1,-3-9 11,-6-8 22,-4-2 8,-9-5-12,5-16-11,1-3-24,6-1-2,11 3-55,7 5-60,6 1-124,-3 1-298</inkml:trace>
  <inkml:trace contextRef="#ctx0" brushRef="#br0" timeOffset="11681.7726">6246 4126 744,'0'0'81,"0"0"23,0 0 53,0 0-75,0 0-52,0 0-20,-6-6-5,12 10-5,13 4 12,0-3-2,7-2 6,4-3-4,-2 0 0,-4 0-1,-2-6 8,-5-8-7,-4 1 5,-7-2-2,-6-1-8,0-1 3,0 3 7,-19 0 0,-1 4 9,-6 7-8,-4 3-9,-2 0-6,-7 16-2,7 9 3,5 1-2,6 1 9,7-1-5,11-1-2,3-5 7,0 1-2,14-4-4,17-4-2,11-3-1,18-7-2,1-3-65,3 0-162,-11-9-227</inkml:trace>
  <inkml:trace contextRef="#ctx0" brushRef="#br0" timeOffset="12318.2439">6623 4062 945,'0'0'32,"0"0"114,0 0-7,0 0-75,0 0-30,0 0-12,15-34-9,-7 37-7,8 13-5,-4 2 4,1 2 4,-4 1-8,-1 2 4,-1-3-5,-4-1 0,-3-4 0,0-2 0,0-2-15,0-3-9,0-6-5,0-2 10,-3 0 19,3 0 21,0-15-6,0-7-13,0-5-2,3-3 0,9 3 0,0 2 0,6 9 2,1 3-4,-4 3 5,6 6-6,-2 4 3,4 0 0,-1 2-1,2 15-3,-6 6-2,-3-2 3,-6 1 0,-3-1-2,-6-6 0,0-4-4,0-4-11,0-1-11,0-5-7,0-1 20,-3 0 18,3-8-3,0-9-5,0-5 0,0-2 8,0 2 0,6 3 2,7 2-1,-4 2 2,6 3 4,0 6-5,1 0-2,1 4 2,-1 2-2,-4 0 4,-4 13-1,-1 5-2,-7 6 2,0 1 1,0-2-3,0 2-1,0-4-12,0-4-65,3-5-92,0-6-166</inkml:trace>
  <inkml:trace contextRef="#ctx0" brushRef="#br0" timeOffset="12617.8791">7259 4004 727,'0'0'308,"0"0"-208,0 0 131,0 0-115,0 0-67,0 0-11,13-16-22,-10 21-15,0 14 0,3 11 9,-2 4 15,0 7 3,-2 2-7,-2 4-14,0-1-1,0-3-3,0-3-3,0-8-3,0 0-20,0-11-39,0-6-19,0-6-73,0-8-89,0-1-103,0-9-409</inkml:trace>
  <inkml:trace contextRef="#ctx0" brushRef="#br0" timeOffset="12897.9156">7363 4095 798,'0'0'96,"0"0"75,0 0-31,64-81-74,-40 68-11,-2 4 0,5 1-12,-6 5-11,0 3-2,1 0-17,-2 14 1,-4 5-4,-4 5-1,-9 0 2,-3-4-2,0-2-1,-6-1 10,-16 0-10,-1-1-4,-8-3-4,1-1-28,-3-2-60,-1-6-127,3-4-246</inkml:trace>
  <inkml:trace contextRef="#ctx0" brushRef="#br0" timeOffset="14155.7899">8307 4006 513,'0'0'296,"0"0"-254,0 0 142,0 0-59,0 0-30,0 0-9,15-35 10,-15 31-42,0 4 8,0 0-31,-8 0-29,-5 0-1,-12 17 0,-2 3-1,2 6 0,4-2-2,9 3-2,9-3 1,3-2 1,0 0 2,10-5-2,11-5-1,9-5-3,6-7 3,4 0-7,2-7 4,-7-11 3,-4 1 3,-9-2 1,-6 0 2,-7-1-1,0 2 2,-6 5 3,-2 4-2,1 6 1,-2 3-1,0 0-5,0 3-20,0 16-24,-3 5 42,1 5 0,2 0-16,0-5-3,20-3-8,2-5-30,8-6 21,6-6-15,-5-4 14,-1-4 28,-12-13 11,-6-5 25,-12-7 88,0-3-23,0 0-33,-12 6-30,-1 5-9,-2 11-18,2 7-26,0 3-30,3 0-91,4 7-112,6 3-95,6-2-375</inkml:trace>
  <inkml:trace contextRef="#ctx0" brushRef="#br0" timeOffset="14478.2573">8968 4038 715,'0'0'253,"0"0"-193,0 0 124,0 0-129,0 0-45,0 0-10,-91-3 0,69 23-7,8 1 0,4 1 5,7-3 1,3 1-5,3-7-3,16-3-28,11-7 34,2-3 3,4 0 12,-4-17 12,-12-3 23,-5-4 39,-10-2 27,-5-2-42,0 5-32,-5 1-13,-8 8-20,1 6-6,-1 3-42,1 5-52,2 0-97,8 0-136,2 0-259</inkml:trace>
  <inkml:trace contextRef="#ctx0" brushRef="#br0" timeOffset="14546.7885">8968 4038 740</inkml:trace>
  <inkml:trace contextRef="#ctx0" brushRef="#br0" timeOffset="14777.8742">8968 4038 740,'110'-79'176,"-97"79"-130,10 0 63,-1 0-45,7 13-17,4 6-9,-5 3-10,6 3-4,-12 1-14,-5 1-6,-17-4-4,0 0 0,-21-6 3,-7-3 1,1-4 2,2-8 1,9-2-2,6 0 6,7-13 4,3-11-12,0-6 17,10 1-13,16 2 8,3 2-4,6 6-7,1 4-4,-4 4-1,-2 0-48,-1 2-162,-13 1-173</inkml:trace>
  <inkml:trace contextRef="#ctx0" brushRef="#br0" timeOffset="15055.9179">9490 3764 586,'0'0'496,"0"0"-426,0 0 159,0 0-105,0 0-71,0 0-11,13-17-11,-9 17-18,6 12-1,-1 13 6,3 8 10,-2 10-1,-4 6-7,-3 3-8,2-3-10,-5-2 6,0-6-8,0-9-6,0-5-23,0-6-59,-5-8-69,-7-9-171,3-4-249</inkml:trace>
  <inkml:trace contextRef="#ctx0" brushRef="#br0" timeOffset="15347.8435">9768 3867 1070,'0'0'76,"0"0"-51,0 0 13,0 0 56,-38 83-38,10-54-28,-2-5-9,3-6-3,9-5-2,5-5 9,10-5-1,-1-1-2,4-2 3,0 0-4,0 0 5,0 0-18,4 7-6,12 3 0,3 2 2,10 5-2,4 0 0,-3 0-72,4-3-151,-4-5-257</inkml:trace>
  <inkml:trace contextRef="#ctx0" brushRef="#br0" timeOffset="15694.1299">10146 3953 969,'0'0'120,"0"0"10,0 0 44,0 0-145,0 0-26,-98-12-1,80 24 7,4 2-9,10-5-3,1 3 3,3-2 2,0 0 10,7 0-5,13 4 4,6 4 4,9 0-3,-2 2-2,3 1-7,-12-3-3,-5-2 6,-10-3 2,-9-1 5,0 0 18,-13 1 13,-10 1-7,-10-4-21,-3 2-16,1-6-1,2-3-84,4-3-84,10-12-250</inkml:trace>
  <inkml:trace contextRef="#ctx0" brushRef="#br0" timeOffset="15865.9866">10303 3914 415,'0'0'678,"0"0"-642,113-34 225,-83 29-171,-12 2-73,-7 3-15,-9 0-2,-2 0-30,-6 3-158,-16 11-87,-11 2-154</inkml:trace>
  <inkml:trace contextRef="#ctx0" brushRef="#br0" timeOffset="16788.1427">11289 4050 905,'0'0'240,"0"0"-125,0 0 65,0 0-90,0 0-43,0 0-9,3-2-16,0 2 1,1 3-14,0 16-5,5 7 20,-2 7 0,-1-2-6,-2 5 0,-1-3-17,0-4 4,-3-1-5,0-3-6,0-4-62,0-6-83,0-6-122,0-9-181</inkml:trace>
  <inkml:trace contextRef="#ctx0" brushRef="#br0" timeOffset="17095.2388">11355 4076 606,'0'0'280,"0"0"-197,0 0 113,-7-95-65,7 69-50,0-1-1,0-1-11,2 3-10,9 0-7,2 6-5,3-1-18,-1 2-11,12-1-8,3 4-10,-5 1 1,2 7-2,-11 1 2,-3 6-1,-3 0 0,-1 0-19,-2 14 5,0 7 4,1 5-21,-4 2-35,-1 1-48,-3 4-69,0-4-125,0-7-351</inkml:trace>
  <inkml:trace contextRef="#ctx0" brushRef="#br0" timeOffset="17358.0843">11089 4167 59,'0'0'774,"0"0"-715,0 0 11,82-10 39,-32-1-40,9 2-3,8-4-9,3 2-22,-6 3-22,-16 1-10,-15 2-3,-17 4-20,-7 1-68,-1 0-103,-4 0-166</inkml:trace>
  <inkml:trace contextRef="#ctx0" brushRef="#br0" timeOffset="17718.1024">11887 4088 561,'0'0'299,"0"0"-213,0 0 72,0 0-50,0 0-33,0 0-12,0-7-28,-15 7-35,-10 0 0,4 11 0,-3 4-1,9 4-6,4-2-1,11 3-6,0-3 10,17-4-22,16-2 5,4-8 9,7-3 4,1 0 8,-3-15 4,-12-2 7,-12-4 58,-9-3 21,-7 0-17,-2 2-40,0 5-18,-2 5-15,-6 7-22,-2 3-74,4 2-70,-1 0-155,7 0-243</inkml:trace>
  <inkml:trace contextRef="#ctx0" brushRef="#br0" timeOffset="17995.2357">12198 4045 645,'0'0'144,"0"0"19,0 0-29,89-3-77,-63 20 0,3 3-14,-7 3-21,-5-1 0,-10 0-15,-7-5-3,0-2 0,-12-4-4,-3-5 1,2-6 21,4 0-9,6 0 49,3-12 13,0-8-30,0-9-12,15-5-27,7 5-2,2 5-4,-6 11-6,-6 7 3,-10 6-33,-2 0-125,0 0-134,0 9-191</inkml:trace>
  <inkml:trace contextRef="#ctx0" brushRef="#br0" timeOffset="19045.5834">13177 4093 655,'0'0'236,"0"0"-108,0 0 62,0 0-71,0 0-74,0 0-33,3-5-12,3 5-4,6 4 4,9 4 12,5-1 8,6-2 1,3-5 11,5 0-17,-8 0-2,0-9-11,-8-2 2,-11 0-1,-7-2 3,-6-1 6,0-1 9,-9 1-8,-11 1 0,0 4-13,-9 5 6,0 4-12,-11 0 9,-1 10-3,-2 12 1,1 6-1,7 1 0,12 3 1,5-1-1,16-2-3,2-2 2,14-5-4,21-5 2,18-6-9,15-8-50,13-3-87,-5-5-169,-8-17-400</inkml:trace>
  <inkml:trace contextRef="#ctx0" brushRef="#br0" timeOffset="19307.9255">13606 3993 873,'0'0'208,"0"0"-123,0 0 93,0 0-115,0 0-49,0 0-10,47-35 7,-20 35-2,-5 14 5,2 6 4,-9 4 4,-2-1-9,-6 3 5,-7 0-2,0-3 3,0 0-6,-14-6-3,-1-1 0,-6-3-10,-1-3-2,4-3-44,0-3-78,15-4-49,3-8-133</inkml:trace>
  <inkml:trace contextRef="#ctx0" brushRef="#br0" timeOffset="19556.2649">13981 3978 961,'0'0'99,"0"0"84,0 0-57,0 0-110,-100-5-2,67 25 14,5 3 1,-1 3-4,9 3-2,6-1 1,5-1-15,9-2-1,0-3-7,12-3-1,18-4-19,12-6-25,11-7-68,1-2-162,-8-2-262</inkml:trace>
  <inkml:trace contextRef="#ctx0" brushRef="#br0" timeOffset="21364.0734">14416 4146 701,'0'0'126,"0"0"-46,0 0 52,0 0-54,0 0-10,0 0 20,5-14-51,-5 8-4,-10 0 26,-6 0-50,2 2 13,-6 1-8,-4 3-7,0 0 0,1 0-7,-3 3-1,8 10-2,4 2 1,8 1-11,2 1-6,4-3 12,0-2-9,17-2-7,7-7 14,9-3 7,4 0-4,-4-5-10,-7-8 7,-7 1 9,-6-1 1,-7-1 2,-3 1 21,0 2 9,-3 2 19,1 6-19,-1 0 16,0 2-5,0 1-22,0 0-12,2 0-10,1 1-23,3 14-3,6 5 23,6 5-23,9-3-81,7 0-68,6-7-104,0-10-375</inkml:trace>
  <inkml:trace contextRef="#ctx0" brushRef="#br0" timeOffset="21618.1817">14939 4054 951,'0'0'44,"0"0"152,0 0-54,0 0-97,0 0-11,-101-29-13,73 35 9,6 13-11,-2 5-11,8 2-1,10 3-1,6 0-6,0 1 2,6-3-1,17-4-1,14-4 0,13-6-6,1-9-68,7-4-114,-10-3-93,-2-16-353</inkml:trace>
  <inkml:trace contextRef="#ctx0" brushRef="#br0" timeOffset="21858.1343">15203 3892 868,'0'0'149,"0"0"20,0 0 70,0 0-127,0 0-12,0 0-23,14-67-42,-14 67-35,0 5 0,0 17-25,0 11 25,0 10 21,0 7-7,0 2-11,0-1-1,0-5-2,2-6-9,7-8-52,1-7-71,4-11-63,-6-9-157,-4-5-260</inkml:trace>
  <inkml:trace contextRef="#ctx0" brushRef="#br0" timeOffset="22008.5579">15089 4093 1018,'0'0'94,"0"0"65,0 0-32,0 0-90,0 0-32,0 0-1,121-34-4,-66 32-7,3-1-74,1 0-148,-1-1-187</inkml:trace>
  <inkml:trace contextRef="#ctx0" brushRef="#br0" timeOffset="22397.7099">15619 3964 157,'0'0'905,"0"0"-840,0 0 105,0 0-97,0 0-73,0 0-3,25 8 3,2 1 5,-1-2 2,-3-4-6,-5-3-1,-7 0 1,-5-3 1,-2-9 7,-1-2 0,-3-2 3,0 4 0,0 2 10,0 4 11,0 5 0,0 1-21,0 6-12,0 21-30,-11 16 30,-2 12 4,-5 6-1,2-2 4,-2-6 11,0-7 0,0-11-4,-1-7 16,1-11 7,-5-4 5,3-7 2,-2-6-20,2 0-10,-7-2-14,9-15-10,-5-5-113,4-1-78,6-4-263</inkml:trace>
  <inkml:trace contextRef="#ctx0" brushRef="#br0" timeOffset="30055.8503">16678 4045 323,'0'0'328,"0"0"-269,0 0 74,0 0 43,0 0-64,0 0-44,0 0 8,52-36-4,-52 33-19,0 1-1,0 2-6,0 0 2,0 0 0,0-1-2,0-2-16,-10 1-15,-9-1-15,-4 3-2,-4 0-1,-2 0 3,0 4 1,0 11-1,3 3-2,2 4-4,9 5-8,6 1-3,9 0 7,0-2-10,19-1-6,16-8-1,5-7-6,5-8-18,-2-2 6,-9-4 8,-1-14 17,-13-3 20,-4-7 6,-9 0 26,-2-2 22,0 4-8,-2 6 0,0 8-4,-1 7 9,-1 3 1,1 2-24,1 0-28,5 2-11,6 21-18,8 10 28,3 6-13,2 1-76,-3-1-53,4-8-162,-5-9-332</inkml:trace>
  <inkml:trace contextRef="#ctx0" brushRef="#br0" timeOffset="30617.6129">17579 4042 794,'0'0'163,"0"0"-101,0 0 116,0 0-80,0 0-38,0 0 19,4-33-30,-11 23-19,-5-1 2,0 1 2,-9 2-29,-2 0 6,-3 4-10,-8 2-2,4 2-1,-3 0-2,6 11 3,9 6-2,2 3-12,5 6 8,6 3 5,5 0-1,0 1-3,22-2-10,9-7 1,7-8-11,4-5-12,0-8-23,1 0 17,-8-18 17,-7-9 11,-7-6 13,-8-7 3,-4-7 8,-6-3 16,1 2 48,-4 8-25,0 8-7,0 11 23,0 10-3,0 6-5,0 5-12,0 0-33,0 0-10,0 15-27,0 20 6,0 8 21,0 7 0,0 3 0,0-3-36,10-7-58,6-7-72,10-11-114,-3-14-261</inkml:trace>
  <inkml:trace contextRef="#ctx0" brushRef="#br0" timeOffset="31008.0811">17922 3973 938,'0'0'140,"0"0"-105,0 0 84,0 0-119,0 0-17,0 0 15,22 3 1,-7 2 1,1-2 0,-1-3-1,3 0 1,-4 0-6,-3-12 3,-3-1 3,-4-3 5,-4 1 1,0 0 22,0 4 19,-4 1 20,-8 4-5,2 3-35,-3 3-18,-1 0-8,-1 0 3,-3 13-4,-1 8 7,4 5 1,0 6 2,7-1-4,4 1 3,4 0-5,0-4-4,7 0 6,14-5-6,6-5-6,4-7-35,7-7-57,5-4-78,-1-2-143</inkml:trace>
  <inkml:trace contextRef="#ctx0" brushRef="#br0" timeOffset="31250.0164">18327 3887 1150,'0'0'100,"0"0"95,0 0-28,0 0-80,0 0-41,0 0-31,0-17-15,0 22-9,0 17-16,0 14 25,0 10 14,0 6-3,-6 4-6,0-3-4,-1-2-2,0-4-18,1-8-58,3-5-40,0-9-68,3-9-108,0-11-129</inkml:trace>
  <inkml:trace contextRef="#ctx0" brushRef="#br0" timeOffset="31533.4699">18350 3900 1169,'0'0'24,"0"0"76,2-80 36,16 60-102,4 8-19,7 1-10,0 8-2,2 3-2,0 0 5,-1 6-1,0 12-5,-2 5 5,-7 2-2,-9 1-1,-7 2 3,-5-3 3,-3 3 1,-19-2 2,-8 1-11,-2-3 0,-5-3-36,5-2-91,10-7-116,7-7-219</inkml:trace>
  <inkml:trace contextRef="#ctx0" brushRef="#br0" timeOffset="31877.649">18864 4137 1018,'0'0'249,"0"0"-123,0 0 75,0 0-75,0 0-73,0 0-10,3 12-13,-3-5-22,0 8-7,0 9-1,0 7 7,0 5-3,0-2-1,-9 0-3,-5 0-70,-6-3-82,-2-5-161,-1-10-476</inkml:trace>
  <inkml:trace contextRef="#ctx0" brushRef="#br0" timeOffset="33325.7133">19607 3963 277,'0'0'81,"0"0"-63,0 0 81,0 0-9,0 0-11,0 0 24,-1 0 39,-8 4-39,-1-4-14,5 3-10,-1-3-5,4 0-15,2 0 12,0 0 4,0 0-17,0 0-19,11 0-17,10 0-12,17-8-8,18-4 1,11-3-2,1 1 0,-5 2 1,-13 2-2,-14 3 1,-12 1-2,-12 3-4,-4 2-7,-8 1-7,0 0-15,0 0 10,0 0 8,0 0-5,-14 0-13,-13 0 33,-8 7 2,-9 7-2,1 4 1,6 2-3,7 2 3,15 2-6,11-1-7,4 1-9,6 1 17,21-5 2,5 1-5,12-7-6,2-5-37,1-6-28,-3-3-35,-8 0-17,-8-14-31,-8-5 55,-7-3 93,-6-4 14,-2-5 108,-5 1 65,0-4-37,0 7-20,0 6 5,0 6 2,0 10-50,0 3-6,0 2-32,0 0-30,3 0-5,1 7-21,7 18 5,5 8 15,1 3 1,3 1-25,4-3-73,0-7-105,0-8-131</inkml:trace>
  <inkml:trace contextRef="#ctx0" brushRef="#br0" timeOffset="33723.8627">20442 3832 1098,'0'0'133,"0"0"-81,0 0 121,0 0-158,0 0-15,0 0-18,18 35 18,-8-3 3,0 0 2,-1 0 2,1-2-3,1-7-4,-1-5 2,0-7-2,-2-5-1,-1-6-15,4 0-1,4-6 16,4-16 1,6-6 1,-1-6 1,0-1 0,2 4 0,-9 5 3,-5 10 12,-3 6 10,-1 6-5,-4 4 0,1 0-22,2 4-3,3 19-3,4 3 0,0 8 2,3 3-6,7 0-34,6-3-38,6-6-44,6-11-149,2-8-149</inkml:trace>
  <inkml:trace contextRef="#ctx0" brushRef="#br0" timeOffset="34120.0273">21230 3883 701,'0'0'331,"0"0"-254,0 0 117,0 0-90,-85-75-78,60 75-19,-3 5-5,2 14-2,5 7-8,5 3 6,7 2-6,9 4 8,0-1 0,9-4-12,17-2-8,7-9-24,6-5-19,4-10-56,-2-4-2,-5-7-82,-8-20-36,-6-11 23,-10-9 216,-7-7 53,-5-5 178,0-3-42,0 1 20,-9 10 7,1 6-36,2 13-53,1 13 14,2 10-62,3 6-13,0 3-66,-1 17-1,-3 26-39,2 19 37,1 14 2,1 4-1,0-2 1,0 1-66,0-6-113,8-12-151,0-15-355</inkml:trace>
  <inkml:trace contextRef="#ctx0" brushRef="#br0" timeOffset="44164.1027">17258 3805 112,'0'0'117,"0"0"-20,0 0-7,0 0-18,0 0-11,0 0-16,0 0 7,0 0 26,18 2 37,-18-2-24,0 0 0,0 0-27,0 0-28,2 0-11,3 0-10,6 0-5,6 0 10,9-7 2,7 0 4,-1-3-5,4 1-6,0-1 6,-2 2-13,1 1-3,1 3-3,2 0 1,0 1-1,-5 3 1,-5 0-1,-7 0-4,-5 7 1,0 5-2,0 5 3,-2 2 0,0 4 1,1 3 1,-8 4-1,1 4 0,-2 2 5,-4 3-1,-2-3 1,0-1-3,0-3-1,-7-7 5,-7 0-4,-3-5-1,-4 0 11,-8-2 2,-6 0 5,-5-2-10,-2-1-2,-1-6-3,2-1-3,7-3 3,5-1-5,1 0-1,4-1-18,3 0-50,0-1-43,7-2-4,6 0-41,7-5-135</inkml:trace>
  <inkml:trace contextRef="#ctx0" brushRef="#br0" timeOffset="44479.7238">17643 3832 987,'0'0'134,"0"0"-113,0 0 172,0 0-64,0 0-67,0 0-6,0-8-9,0 8-21,0 0-16,-8 11-10,2 13-11,-6 14 11,-1 10 33,6 3-20,-1 3-9,5-1 4,1-2-7,2-3-2,0-7-1,0-5-43,0-7-79,0-14-140,0-15-325</inkml:trace>
  <inkml:trace contextRef="#ctx0" brushRef="#br0" timeOffset="45380.8671">18753 4250 175,'0'0'673,"0"0"-518,0 0-21,0 0 66,0 0-84,0 0-62,0 0-13,0 0-24,0 0-11,0 0-6,0 0-25,0 0-63,0 0-193,-10-4-524</inkml:trace>
  <inkml:trace contextRef="#ctx0" brushRef="#br0" timeOffset="47987.3787">22064 3885 72,'0'0'214,"0"0"-115,0 0 28,0 0 20,0 0-5,0 0-32,80-29 4,-77 25-14,-1-2-8,-1 2-9,-1-1-13,0-1-1,0-4-4,0 0-3,-7-1-22,-2-1 9,0 1-12,0 1-14,0 3-11,-2 1-4,-2-1-8,-5 3 1,-1 4-3,-5 0-1,-2 0 2,3 16 0,0 8-13,2 4 10,8 2 0,9-1-3,4 0-11,1-4-8,20-1-9,7-5-7,5-8 1,3-5-9,-3-6 1,-3-3-33,-8-11 63,-4-10 19,-8-3 8,-2-4 52,-4-2-12,-1 3 5,0 8 18,-2 10-25,-1 5 8,2 6-7,-2 1-31,0 0-16,2 11-30,2 15-10,2 10 27,3 6-25,9-2-51,12 0-70,10-6-10,11-12-85</inkml:trace>
  <inkml:trace contextRef="#ctx0" brushRef="#br0" timeOffset="48574.4251">22739 3652 1014,'0'0'139,"0"0"-120,0 0 146,0 0-78,0 0-66,0 0 5,30-60 4,-10 49-2,10 1-17,9 2 8,2 1-3,-1 6-8,-1 1 3,1 0-9,-7 16-2,-5 11-3,-8 9-12,-8 2 15,-9 6-4,-3-3 0,-3-2 3,-13-5 0,-4-5-7,-2-3 7,-1-5-7,3-6 0,0-2 4,4-6-11,2-7 7,-4 0 8,-1-2 0,-5-12 0,-6-2-12,-1 4-2,-4 7-6,1 2-1,0 3 7,7 0 9,3 6-1,8 4-2,7 2-3,7-1-21,2-2-3,5 0-11,22-5 31,13-4 15,9 0 10,3-11-2,-7-8-3,-7-5 8,-11-5 21,-7-6 35,-8-4-6,-3-2-19,-9 7-15,0 7-14,0 12-15,0 6-10,-4 6-77,-3 3-117,6 0-201,1 0-434</inkml:trace>
  <inkml:trace contextRef="#ctx0" brushRef="#br0" timeOffset="48971.3169">23264 3696 1041,'0'0'159,"0"0"-127,0 0 64,0 0-76,0 0-17,0 0-2,97 0 1,-70 0-2,-5 0 0,0-6-5,-5-5 5,-4-4 0,-3-1 1,-4-3 3,-5 2 8,-1 1 7,0 4 20,0 3-11,-7 4-9,-6 1-3,-7 4-15,-9 0-1,-7 7-2,0 15 2,-1 1 4,10 5 5,4 2 5,8-1-14,4 0 2,6 0 6,5 1-6,0-3 0,18-1-2,10-3-3,7-5-10,8-6-52,5-6-87,6-6-127,2-2-134</inkml:trace>
  <inkml:trace contextRef="#ctx0" brushRef="#br0" timeOffset="49203.5804">23810 3546 1252,'0'0'205,"0"0"-148,0 0 162,0 0-142,0 0-49,0 0-28,0-26-20,0 51-11,0 17 24,0 13 7,-7 5 10,-6 2-5,-3-4 0,2-2-5,0-6-2,3-3-32,4-6-40,4-9-14,3-10-105,0-16-107,8-6-117</inkml:trace>
  <inkml:trace contextRef="#ctx0" brushRef="#br0" timeOffset="49422.7741">23978 3588 869,'0'0'152,"0"0"-83,0 0 94,86-68-84,-53 65-37,-2 3 14,-2 3-24,-6 22-9,-5 10-1,-11 9 6,-7-1 7,-5-2 22,-30-4-29,-15-3 12,-20-3-24,-8-4-16,-10-5-74,-3-9-178,2-13-566</inkml:trace>
  <inkml:trace contextRef="#ctx0" brushRef="#br0" timeOffset="51001.5085">3507 5184 771,'0'0'181,"0"0"-161,0 0 114,0 0-31,0 0-41,0 0-11,0 0-8,9-46 13,-9 39-5,-9-3-16,-7 3-11,1-3 0,-6 5-14,-7 1-4,-6 4 0,-7 3 10,-8 14-8,-2 11 2,-1 3 2,9 6 7,10 2-10,12 2-6,9 0-3,12 0 0,0-3-1,24-4 0,15-4-4,16-10-24,9-9-13,12-9-50,9-2-118,-5-12-155</inkml:trace>
  <inkml:trace contextRef="#ctx0" brushRef="#br0" timeOffset="51384.4957">3926 5283 754,'0'0'197,"0"0"-76,0 0 49,0 0-71,-101-60-35,70 60-29,1 0-4,0 7-17,3 10-1,3 7-4,11 1-9,4-1-1,9 5 0,0-8 1,6 1-21,16-8 5,11-6-8,3-6-5,0-2-4,-5 0-7,-7-14 26,-8-3 14,-4-2 3,-9-8 19,2-2 23,-5-2-2,0 2 10,0 9-18,0 8 11,0 7 15,0 3-29,0 2-25,0 0-7,4 10-21,5 10 12,3 8 8,1-3-11,1-1-65,2-4-52,-1-6-92,3-5-133,-3-9-341</inkml:trace>
  <inkml:trace contextRef="#ctx0" brushRef="#br0" timeOffset="51721.3573">4092 5191 931,'0'0'151,"0"0"-73,0 0 117,0 0-99,0 0-76,0 0-15,40-9-5,-26 31 4,5 1 0,-4-3-2,4-4 0,-2-5-1,2-6 1,5-5-1,-3 0 3,3-5 0,1-12 3,-1-7-2,1-4 2,2-6 13,-3 1 7,0 7 6,-9 9 1,-2 7 9,-8 6-8,1 4-16,7 0-19,-4 14-2,9 15 1,-6 12-4,4 4 1,-4 2-20,3-4-73,0-8-39,5-9-157,9-15-278</inkml:trace>
  <inkml:trace contextRef="#ctx0" brushRef="#br0" timeOffset="52419.5943">5339 4898 1152,'0'0'297,"0"0"-200,0 0 121,0 0-90,0 0-67,0 0-15,7-24-4,-7 22-36,0 0-6,0-1 0,0 3 0,0 0 0,0 0 0,0 0 0,0 0 0,0 0 0,0 0 0,0 0 0,0 0 0,0 0 0,0 0 0,0 0 0,0 0 0,3 0 0,-3 0 0,0 0 0,2 0 0,-2 3 0,0-2 0,4 0 0,-4 1 0,3-1 0,-3 2 0,1 1 0,6 3 0,-4 4 0,4 6 0,2 6 0,-3 7 0,0 3 0,0 4 0,-4 1 0,2-2 0,2-5 0,0-6 0,0-7 0,0-2-9,-2-7-11,-1-4-12,-3-2-5,0-1 10,0-2 15,2 0 7,10-7 5,4-16-2,2-10 1,9-2-3,6 2 2,-2 2 0,2 6 1,4 6 1,-6 5-1,2 6-1,-10 6 2,-1 2-1,-8 7-7,-4 18 0,-4 8 2,-3 4 2,-3-1-10,2 0-45,2-4-52,6-6-32,2-8-41,9-7-87,5-11-122</inkml:trace>
  <inkml:trace contextRef="#ctx0" brushRef="#br0" timeOffset="52771.5028">6094 5084 788,'0'0'119,"0"0"46,0 0-21,0 0-49,0 0-35,0 0-31,-89-56-7,63 68-6,0 9-5,4 5-4,9 1-2,6-3-1,7 0-4,0-2-3,17-7 1,8-6 1,8-6-2,3-3 2,0-1 0,-11-16 1,-1-3 4,-12-3 5,-3-2 13,-2 4 10,-4 9 10,0 4 9,-3 5-11,0 3-21,3 0-19,2 14-22,0 9 17,6 7 5,-2-3-14,3 1-37,6-6-49,7-6-62,5-10-142,0-6-449</inkml:trace>
  <inkml:trace contextRef="#ctx0" brushRef="#br0" timeOffset="53063.7841">6353 5017 1001,'0'0'138,"0"0"-58,0 0 111,0 0-146,0 0-43,0 0-2,15 65 22,0-28-8,0-3-1,1-5-2,1-7 0,2-6-9,-7-8 9,2-6 0,2-2 25,0 0 16,-2-17 20,2-11-5,-8-7-14,0-6-23,-1-1-12,0 3-15,-4 6 1,-3 12-4,3 6-21,-3 12-52,0 3-87,2 0-105,12 0-279</inkml:trace>
  <inkml:trace contextRef="#ctx0" brushRef="#br0" timeOffset="53446.018">6859 5000 697,'0'0'232,"0"0"-221,0 0 92,0 0-43,0 0-28,0 0 4,58 13 8,-40-13-17,-3 0-6,1 0 0,-2 0-13,-1 0-1,-8-10 10,2-4-1,-5 1-7,-2-4-1,0 5-2,0 1 6,-9 5 5,-9 1 4,-8 5-12,-8 0-9,-4 3 0,0 11 1,1 3 2,7 3 6,6 6 8,6 1 14,12 2-13,6 2-2,0 1-5,13-4-5,13-3-6,11-3 0,8-8-3,7-4-16,6-6-35,0-4-36,-1 0-278</inkml:trace>
  <inkml:trace contextRef="#ctx0" brushRef="#br0" timeOffset="55652.0553">7851 5070 222,'0'0'672,"0"0"-648,0 0 71,0 0 39,0 0-88,0 0-8,-30-19 10,30 10-10,0-4 29,0 4-41,9-3-14,4 0 4,4 2 0,2 2-11,-2 4-3,2 4 1,0 0-3,2 5-1,-3 16-2,-4 2 3,-1 4-1,-10-2 2,0-5-1,-3 0 1,0-7-1,0-6-1,0-1-8,0-6-16,0 0-6,0 0 31,0-3 0,5-16 2,6-5-2,2-8 0,7-2 0,-1 1 2,4 6 1,-1 5 1,-4 8 3,-3 9-2,-2 5-3,4 0-2,-5 14-2,6 11 2,-2 6 4,-4 3 1,-3-3-1,-6-2-2,0-9 0,1-7 0,-4-4-2,1-5 0,-1-4 0,3 0 2,7-6 10,2-14 2,8-7-13,6-5-1,2-1 1,-1 2-1,0 9 2,-3 5-2,-3 9 1,-5 6 0,-4 2-1,0 2-1,0 15 1,-3 10 0,-6 4 3,-3 3-1,0 3-2,0-1-14,0-5-70,0-4-101,0-10-104,10-11-243</inkml:trace>
  <inkml:trace contextRef="#ctx0" brushRef="#br0" timeOffset="56048.0997">8885 4979 930,'0'0'50,"0"0"143,0 0-83,0 0-27,0 0-46,0 0-24,-100-40-2,74 58-2,1 4-4,5 7-5,7-3 3,6 3-6,7-2 9,0-3-4,7-3-2,13-7-1,6-6 0,2-7-16,8-1-18,-6-5 4,0-16 8,-9-7 17,-5-1 6,-2-3 12,-4 1 27,-4 5 14,-3 7-3,0 9-5,0 7 8,-3 3-23,0 0-30,3 12-17,2 10 5,5 10 10,-1-2 2,0 2-27,1-2-51,0-4-86,7-7-129,-2-10-268</inkml:trace>
  <inkml:trace contextRef="#ctx0" brushRef="#br0" timeOffset="56415.651">9139 4959 211,'0'0'834,"0"0"-804,0 0 140,0 0-47,0 0-123,0 0-9,-4 11 9,9 14 7,0 0 1,3-5-3,-5-2-1,0-5-1,0-3-2,0-4-1,1-3 0,5-3 0,3 0 0,9-12 0,2-13 0,6-6 2,-3 1 1,-4 2-3,-6 6 8,-2 10 12,-9 2 30,-5 7 5,4 3-11,0 0-39,2 5-5,0 15 0,4 8 2,1 7 1,-2 2-3,0-1-2,3-2-66,8-5-76,6-8-114,7-13-343</inkml:trace>
  <inkml:trace contextRef="#ctx0" brushRef="#br0" timeOffset="56805.9552">9645 4953 1163,'0'0'87,"0"0"19,0 0 4,0 0-110,0 0-2,0 0 2,33 40 1,-16-28 3,6-2-3,-7-8 1,1-2-1,-2 0 0,-6-4 2,1-9 3,-4-8 2,-1 6 4,-3 1 13,2 4-4,-4 7 8,0 3-19,0 8-10,0 23-33,-14 19 33,-6 16 2,-8 4-1,-1 1 0,3-8 0,4-13 3,2-10 20,7-15 4,0-7 23,-6-8-7,-1-8 10,-13-2-6,-4-3-27,-4-14-16,3-4-5,-1 1-35,3 1-79,-2 2-76,8 2-236</inkml:trace>
  <inkml:trace contextRef="#ctx0" brushRef="#br0" timeOffset="57714.0793">10804 4970 949,'0'0'111,"0"0"-92,0 0 47,0 0-48,0 0-17,0 0 19,39 55 8,-15-43 3,2-1 13,6-8-4,1-3-10,0 0-10,-3 0-5,-8-8-9,-6-3 4,-9-1 8,-5-5 10,-2 2 14,0-3 3,-12 5-7,-11 3-10,0 5-13,-10 5-8,-5 0-5,-3 17 1,4 12 7,4 3 4,7-1-9,13 3 4,7-1-1,6-2-8,0-3 0,16-2 1,19-8-1,8-6-30,8-5-54,4-7-59,-2 0-196,-5-16-238</inkml:trace>
  <inkml:trace contextRef="#ctx0" brushRef="#br0" timeOffset="58531.7793">11224 4996 1048,'0'0'48,"0"0"127,0 0-27,0 0-119,0 0-26,0 0-3,47 4 0,-29 18 2,-4 4 5,-3-1-1,0-3-5,-4-2 3,-4-3-3,0-6-1,-3-5 0,0-2-1,0-4-19,0 0-4,0 0 24,0-4 11,3-13-5,0-11-6,3 3 0,4-4 2,4 4-1,-1 5 8,-1 7-7,6 5-1,0 3 1,2 5-4,3 0 1,-4 5-4,4 9-3,-8 5 4,0 3 0,0 0 2,-5-1-1,-3-4 2,1-4 1,1-6-4,-6-2-16,-3-5-6,3 0 24,3-3 2,4-14 11,5-8-11,4-4 0,1-1 1,4-4-1,-1 7 0,1 4 0,-6 7 0,-1 9 0,-11 5 1,0 2-1,3 0-6,-6 19 1,5 4 3,5 3 2,-4 3 1,8-1 3,6-4-3,-4-3 1,7-7 0,-1-5 0,-1-2 0,-2-7-2,4 0-8,-6-16-23,3-4-39,-8-9-15,-4-4 0,-5-1 32,-3 4 40,-3 0 13,0 5 75,0 5 18,0 7 9,0 7 9,0 4-42,0 2-28,0 0-28,0 4-13,0 17-21,0 10 21,0 9 22,-1 6-4,-2 5 2,-2 7-2,0-2-7,1 0-8,4-5-1,0-7-2,0-6-40,0-14-49,2-11-71,5-9-139,-2-4-231</inkml:trace>
  <inkml:trace contextRef="#ctx0" brushRef="#br0" timeOffset="58747.9239">12166 5009 880,'0'0'138,"0"0"-77,0 0 115,0 0-113,103-67-41,-69 67 4,-4 5-3,-4 14 0,-9 1-4,-5 2-2,-12-1 9,0 0 4,-14 0 3,-9 0-8,-12-4-14,1-1-11,3-3-31,-2-6-73,13-7-149,5 0-183</inkml:trace>
  <inkml:trace contextRef="#ctx0" brushRef="#br0" timeOffset="59033.9155">12529 4662 1173,'0'0'98,"0"0"84,0 0 24,0 0-126,0 0-56,0 0-24,4 6 1,-1 33-1,1 11 33,0 4-10,-1 6-5,-1-3 6,-2-2-12,0-4-9,0-7-2,0-3-1,0-7-1,0-8-39,-3-4-62,-3-10-81,6-9-36,0-3-384</inkml:trace>
  <inkml:trace contextRef="#ctx0" brushRef="#br0" timeOffset="59514.0784">12914 4887 871,'0'0'60,"0"0"33,0 0 53,0 0-78,0 0-28,0 0 18,26-26 12,-26 25-16,0 1-10,0 0-11,0 0-10,0 0-7,0 0-9,0-2-7,0 2-1,0 0 1,-3 0 4,-6 0-4,0 3-9,-3 10 7,-7 2 2,1 2 2,8 0-2,5-3-2,1-1 2,4-4-1,0-1-3,7-2 4,10 0 0,5 3 4,1 1-4,3 4 0,-7 2 0,-3-1-2,-2 1 0,-5 0 2,-3-4 0,-5-1-1,-1 0 0,0-2 1,-7-2 13,-9 3 4,-1-4-9,-3-2-8,-3-4-34,-1 0-54,-3-4-171,1-22-203</inkml:trace>
  <inkml:trace contextRef="#ctx0" brushRef="#br0" timeOffset="59678.0884">13017 4805 840,'0'0'312,"0"0"-303,0 0 163,82-18-61,-53 18-83,0 0-28,-4 0 0,-8 0-96,-6 0-220,-11 8-443</inkml:trace>
  <inkml:trace contextRef="#ctx0" brushRef="#br0" timeOffset="60248.3546">13495 5165 977,'0'0'132,"0"0"-59,0 0 158,0 0-125,0 0-34,0 0-1,0 9-18,0-9-13,0 1-7,0-1-12,0 2-12,0-2 4,0 2-6,0-2 2,0 5-4,0-2 5,0 1-3,0-1 6,0-1-3,0-2 3,0 0-5,0 0 4,3 0 2,-3 0 4,3 0-9,4-11 7,5-6-4,-2-3-11,1 3-1,-8 7-1,0 4 0,-3 6 0,0 0-8,0 0-1,0 0-7,0 6 3,0 1 11,0 0 2,0-1 2,0-2-1,3-4 1,0 0 7,-3 0 2,3 0 9,0 0-5,-2 0 5,1 0-12,-2 0-7,0 0-4,0 0-40,0 0-99,-18 0-220</inkml:trace>
  <inkml:trace contextRef="#ctx0" brushRef="#br0" timeOffset="63801.9266">2858 4434 452,'0'0'128,"0"0"-109,0 0 52,0 0 19,0 0-58,0 0-5,0 0 4,42 11-16,-36-6 10,6 1-12,-6-1 11,2 2-5,-1 0-16,3-1 11,-4 0-5,3-1-4,-1-2-2,-1-1-3,-1-1-3,0-1-54,-3 0-142,0 0-144</inkml:trace>
  <inkml:trace contextRef="#ctx0" brushRef="#br0" timeOffset="63981.7218">3015 4408 674,'0'0'192,"0"0"-149,0 0 64,0 0-14,0 0-69,-94 70-19,73-51-5,-1-2-35,2 0-84,3-6-126,8-7-198</inkml:trace>
  <inkml:trace contextRef="#ctx0" brushRef="#br0" timeOffset="64118.1932">2921 4431 1097,'0'0'69,"0"0"-42,0 0 28,0 0-53,0 0-4,11 80-109,-11-56-320</inkml:trace>
  <inkml:trace contextRef="#ctx0" brushRef="#br0" timeOffset="64950.6081">3127 6050 871,'0'0'167,"0"0"-147,0 0 87,0 0 25,0 0-82,0 0-37,4-14-5,13 23 0,8 6 8,-1 2-6,1 2-10,-2-4-1,-1-3-49,-1-3-101,-6-4-111,-2-5-167</inkml:trace>
  <inkml:trace contextRef="#ctx0" brushRef="#br0" timeOffset="65121.7658">3361 6050 787,'0'0'151,"0"0"-14,0 0 26,0 0-59,0 0-75,0 0-7,-81 17-9,56 3-9,1-1-4,8 0-33,-2-2-60,6-5-93,9-4-104,3-5-323</inkml:trace>
  <inkml:trace contextRef="#ctx0" brushRef="#br0" timeOffset="65280.0864">3313 5983 1010,'0'0'144,"0"0"-70,0 0 87,0 0-125,0 0-26,0 0-9,0 101-1,0-57-31,0 2-99,0-4-172</inkml:trace>
  <inkml:trace contextRef="#ctx0" brushRef="#br0" timeOffset="67434.9983">4296 5967 826,'0'0'126,"0"0"-34,0 0 81,0 0-59,0 0-44,0 0-17,0 0 1,8-13-2,-8 13-20,3 2-16,-3 17-10,3 9 23,-3 5 4,0 3-12,0-2-3,0-3-10,-3-3-6,0-2 0,-2-7-2,-1-2-8,3-4-43,-3-4-58,2-9-50,1 0-104,0-12-136</inkml:trace>
  <inkml:trace contextRef="#ctx0" brushRef="#br0" timeOffset="67659.7655">4299 5967 888,'0'0'170,"0"0"-83,0 0 121,0 0-80,0 0-61,0 0-26,27-43-25,-8 53 4,1 6 13,2 5-4,2 3-11,-3 1-12,3-2-3,-8 1-2,-2-7-1,-2 0-18,-2-5-69,-1-5-52,4-7-100,1 0-103,5-13-303</inkml:trace>
  <inkml:trace contextRef="#ctx0" brushRef="#br0" timeOffset="67855.6563">4608 5944 781,'0'0'192,"0"0"-76,0 0 72,0 0-60,0 0-33,0 0-18,13-73-15,-13 73-24,0 20-26,0 9-7,-7 9 35,-5 1-21,-1 3-12,4-5-6,1-4-1,2-7-36,3-4-71,3-8-87,0-9-191,3-5-434</inkml:trace>
  <inkml:trace contextRef="#ctx0" brushRef="#br0" timeOffset="68223.9075">4778 6004 786,'0'0'176,"0"0"-175,0 0 76,0 0-5,0 0-35,0 0-5,39 46 3,-20-43-1,-3-1-11,7-2-3,-4 0-11,-2-9-5,-1-1-1,-10-5 2,0 0-3,-6-1 5,0 1-3,0 3 18,-9 3 27,-7 6-7,-8 3-40,0 0 12,-3 19-1,2 6 7,4 2 0,9 1 2,3 1-4,2-2-7,7-4-11,0-1 0,19-5-1,14-6-27,10-5-18,5-6-122,4 0-175,-4-17-558</inkml:trace>
  <inkml:trace contextRef="#ctx0" brushRef="#br0" timeOffset="68673.2773">5206 5958 355,'0'0'679,"0"0"-622,0 0 181,0 0-129,0 0-84,0 0-25,0 3-1,0 23 1,0 3 9,0-3-7,0-1 0,9-8-2,6-2 0,3-7-4,2-4-3,3-4 2,4 0-1,-4-15-3,-1-5-4,3-6 1,-10-3 4,3 0 2,-9 0 6,-6 8 3,1 8-2,-4 9 2,0 4-3,0 4-16,0 17-33,0 7 49,9 1 0,8-2 0,8-5 0,8-3 2,10-10-2,-1-6 2,1-3-2,-7-5 1,-8-10 1,-13-11 5,-7-4 32,-8-6 30,0-5-28,0 1-2,-11 5-9,-1 11-23,1 11-7,3 9-17,2 4-59,-6 0-129,3 7-170</inkml:trace>
  <inkml:trace contextRef="#ctx0" brushRef="#br0" timeOffset="69484.0672">6586 5990 528,'0'0'92,"0"0"-34,0 0 120,0 0-85,0 0 0,0 0-23,76-12-4,-67 4 13,-4-3-6,0-3-8,-5-2-7,0-2-4,0 1-12,-10-2-17,-2 4 4,-9 5-14,-4 5-11,-2 5-4,-6 2 0,-1 15 3,4 5-3,6 6-1,9 2 1,6 1 0,9 1-4,0 0-1,14-4 3,14-3-7,8-8-4,1-8-13,6-7-12,-7-2-4,0-4-1,-6-16 9,-8-9 27,-7-4 7,-3-9 2,-9-6 5,0-5 20,-3-3-5,0 5 10,0 12 2,0 10 14,0 15-12,0 8 2,0 6-7,0 0-22,0 0-9,0 25-26,0 17 26,0 13 1,0 5 3,9 1-4,3-3-6,1-9-64,8-8-70,-2-12-159,10-14-223</inkml:trace>
  <inkml:trace contextRef="#ctx0" brushRef="#br0" timeOffset="69850.5022">6990 5917 835,'0'0'233,"0"0"-181,0 0 125,0 0-135,0 0-39,0 0-2,48-7 2,-23 8-1,2-1-2,0 0 3,-5 0-3,-4-11 1,-3-1 0,-9-5 2,-3 3 3,-3-2 5,0 0 8,0 4 4,-6 3 16,-14 6-19,4 3-12,-6 0 2,-2 4-7,2 13 8,2 8-1,4 3 6,2 4-3,9-3-8,5 1 4,0-4-2,12-1-1,17-1-6,7-9-1,7-4-8,2-6-43,3-5-96,-5 0-83,-1-17-176</inkml:trace>
  <inkml:trace contextRef="#ctx0" brushRef="#br0" timeOffset="70068.3458">7389 5816 779,'0'0'178,"0"0"-15,0 0 51,0 0-84,0 0-68,0 0-26,-7-22-26,7 56-3,0 9 47,-3 13-21,-1 0-18,1 0-9,0 1-3,3-2-3,0-4-3,0-7-21,0-5-1,6-10-84,7-9-6,4-13-152,2-7-186</inkml:trace>
  <inkml:trace contextRef="#ctx0" brushRef="#br0" timeOffset="70322.0457">7506 5852 964,'0'0'29,"0"0"128,0 0-29,0 0-79,74-73-26,-36 73-14,2 0 3,-1 0 0,-6 20-4,-8 3 6,-7 5-3,-10 2 8,-8-2 7,0-2 11,-18-1 8,-18-1-17,-6-4-20,-7-3-8,2-3-79,6-5-93,5-6-259</inkml:trace>
  <inkml:trace contextRef="#ctx0" brushRef="#br0" timeOffset="72352.024">8584 5891 553,'0'0'98,"0"0"-71,0 0 96,0 0-14,0 0-50,0 0 19,0 0-13,-50 34 8,48-34 1,2 0 2,0 0 13,0-3-18,0-9-28,0-4-12,10-1-19,10-1-10,-1 1 3,7 3-3,-4 5 3,-2 3 0,-1 6 0,-2 0-4,-1 8-1,-3 16-6,-3 12 5,0 3 0,-10 0 1,3-6 1,-3-5-1,0-9 0,0-5-2,0-7 2,0-4-1,0-3 0,0 0 1,3 0 5,4-8 13,1-14-4,9-11-13,6-3-1,-1-1 1,2 1-1,-1 9 0,2 5 0,-5 8 2,6 7-2,-8 7 0,3 0 0,-5 7 0,-4 19-3,-1 6 3,-9 4 5,3 3-5,-5-3 0,0-2-1,0-6-14,0-5-43,0-6-58,0-6-127,12-10-146</inkml:trace>
  <inkml:trace contextRef="#ctx0" brushRef="#br0" timeOffset="72734.0636">9269 5936 809,'0'0'173,"0"0"-124,0 0 72,0 0-75,0 0-25,0 0 11,95-11-14,-72 11-7,-3-3-5,2-4 2,-3 0-3,-1-4 1,0-2-4,-6 0 5,-5-1 0,-4 2 10,-3-1 15,0 3 1,0 1 9,-10 1-14,-8 4-2,-3 4-9,-4 0-4,-2 1-8,-2 15 2,7 4 19,3 3-16,6 4-3,5 2-2,8-2-1,0-4-2,2-3-2,17 0 0,3-5-4,11-3-44,3-10-60,5-2-130,12 0-223</inkml:trace>
  <inkml:trace contextRef="#ctx0" brushRef="#br0" timeOffset="73101.1786">9785 5852 990,'0'0'99,"0"0"37,0 0-35,0 0-101,0 0 3,0 0-2,30 19 4,-11-10 2,7-8 1,1-1-6,-2 0-2,-4-3-6,-3-11-14,-5-1 11,-6-2 7,-4 1 2,-3-1 1,0 2 17,-6 2 17,-8 5 23,-4 3-24,-6 5 9,-1 0-33,-2 8 1,-2 11 19,10 5-11,-2 3 8,9 3-5,8-2-13,4 2-3,0-5-6,17-1 0,15-7-18,13-4-47,10-9-57,18-4-178,8 0 146,4-6-297</inkml:trace>
  <inkml:trace contextRef="#ctx0" brushRef="#br0" timeOffset="73489.3866">10455 5836 924,'0'0'121,"0"0"94,0 0-72,0 0-79,-105-40-16,80 40-21,-5 3-1,2 11-10,-1 5 0,9 1-11,-1 5-4,12-2-1,9 6-1,0-4-19,12-4-5,22-4 1,5-8-14,6-7-30,1-2-58,-7-8-62,-8-14 41,-7-6 94,-14-7 53,-5-6 29,-5-6 69,0-1 7,0-2 20,-3 5-20,-3 7 5,0 12 4,-1 11-17,5 10-6,2 5-48,0 5-43,-3 27-21,3 11 21,0 15 3,0 5-3,0 2 0,9 5-43,-3-9-87,0-7-103,5-11-254</inkml:trace>
  <inkml:trace contextRef="#ctx0" brushRef="#br0" timeOffset="74735.0095">11244 5869 688,'0'0'75,"0"0"46,0 0 14,0 0-78,0 0-32,0 0-1,-20-8 43,20 6 26,0-5-6,0-3-18,0-4-35,14 2-15,-1-5-1,3 3 9,3 4-7,-5 3-6,0 5-8,7 2-4,-5 1-2,4 18-3,-1 8 2,-9 2-1,3 6 2,-6-4 2,-4-5-2,-1-4-1,-2-8-1,0-4-3,0-7-11,0-2 4,0-1 5,4 0 7,2-4 9,5-17-6,8-9-3,0-2-2,5-1 2,-3 4 0,0 5 1,1 4 2,-6 8 2,4 4-1,-4 7 2,4 1-1,-4 2 3,-1 20-7,3 6 4,-9 6-1,0 1-4,-6-1-2,-2-1-17,6-7-48,6-4-102,6-11-150,8-11-332</inkml:trace>
  <inkml:trace contextRef="#ctx0" brushRef="#br0" timeOffset="75006.0473">12014 5766 655,'0'0'386,"0"0"-374,-85-3 134,62 26-57,4 10-65,9 2 8,10 2-18,0-1-9,19-10-3,14-8-2,4-8-3,-3-10 2,-1 0 1,-6-6 5,-12-15 11,-5-4 38,-9-4 20,-1-5-29,-5 0-23,-7 7-22,-6 4-7,4 9-48,4 9-79,3 0-108,7 2-179</inkml:trace>
  <inkml:trace contextRef="#ctx0" brushRef="#br0" timeOffset="75237.893">12313 5649 1193,'0'0'77,"0"0"126,0 0-82,0 0-91,0 0-17,0 0-9,9 28 6,-5 4 30,-1 5-13,1 5-11,-4 5-11,3-1-5,-3 1-3,3-5-36,3-6-79,-3-9-56,4-14-172,3-6-419</inkml:trace>
  <inkml:trace contextRef="#ctx0" brushRef="#br0" timeOffset="75395.788">12278 5842 1292,'0'0'31,"0"0"91,0 0-31,0 0-84,116-24-6,-65 22-1,-5-1-44,-4-4-109,-2-3-201,-5 0-427</inkml:trace>
  <inkml:trace contextRef="#ctx0" brushRef="#br0" timeOffset="76004.6526">13450 5554 463,'0'0'899,"0"0"-809,0 0 91,0 0-10,0 0-91,0 0-19,3-19-7,-3 18-6,0-2-48,0 3 0,0 0 0,3-1 0,4 1 0,11-2 0,8 2 0,8 0 0,-3 0 0,-1 0 0,0 0 0,-12 0 0,-2 3 0,-5 1 0,-8-2 0,-3-1 0,0 1 0,0-2 0,0 2 0,0-2 0,3 0 0,-3 3 0,3-3 0,0 0 0,-2 2 0,3-1 0,-4 1 0,0-1 0,0-1 0,0 0 0,0 0 0,0 0 0,0 0 0,0 0 0,0 0 0,0 0 0,0 0 0,0 0 0,0 0 0,0 0 0,0 0 0,0 0-8,0 0-30,0 0-2,0 0-18,0 0-15,0 0-16,0 0-67,0-9-129,0-2-72,-1 0-329</inkml:trace>
  <inkml:trace contextRef="#ctx0" brushRef="#br0" timeOffset="76767.7802">13604 5409 695,'0'0'204,"0"0"-63,0 0 96,0 0-75,0 0-74,0 0-7,14-14-28,-11 18-39,4 16-6,-1 11 14,-2 10 16,2 3-19,-6 6 5,0-3-8,3-2-13,-3-1-1,1-5-2,1-5 3,-1-7-3,1-6-5,1-6 1,-2-6-6,-1-4 2,2-2-2,-2-3 3,0 0 7,0 0 2,1 0 5,-1 0 0,3 0-2,1-13-5,3-3-6,2-7 4,5 0 0,3-5 1,7 0-3,2 1 2,3 7 1,-2 7 1,-5 5-3,-2 4 2,-7 3-1,-1 1 2,-3 0-7,3 10-1,0 10 5,0 4 2,-2 6-1,-2 1 0,-3 0-10,2 0-54,6-7-54,8-4-46,1-8-80,10-8-151</inkml:trace>
  <inkml:trace contextRef="#ctx0" brushRef="#br0" timeOffset="77127.871">14316 5733 715,'0'0'258,"0"0"-141,0 0 91,0 0-119,0 0-70,0 0 12,-84-43-15,62 53-3,5 6-4,5 6-9,1 2-2,7-1 2,4 1 1,0-1-1,9-6-2,12-5-16,-1-7-3,6-5-1,-4 0 7,0-17 14,-5-7 1,-7 0 6,0-3 11,-7 2 14,4 2 6,-7 7 4,3 10 1,-3 1-2,0 5-20,0 0-20,0 0 0,1 13-30,2 7 22,2 3 1,-1 1-40,2-1-49,5-3-93,-2-10-92,1-6-277</inkml:trace>
  <inkml:trace contextRef="#ctx0" brushRef="#br0" timeOffset="77405.7044">14463 5661 1043,'0'0'61,"0"0"123,0 0-69,0 0-108,0 0-1,0 0 22,42 84-11,-32-55-1,-3-2-3,2-7-6,3-6-3,2-7-1,-2-7 10,4 0 19,5-1 15,-2-19 17,4-5-11,-6-3-21,-2 1-9,-5 2-12,-3 8-6,-4 9-5,-3 2-12,3 4-62,-3 2-113,4 0-185,8 0-425</inkml:trace>
  <inkml:trace contextRef="#ctx0" brushRef="#br0" timeOffset="77720.0091">14939 5724 699,'0'0'128,"0"0"-37,0 0 65,82 0-110,-60 0-24,-1-5-15,-6-4 0,-4-2 6,-6-3 24,-5-1 3,0-2 8,-2 1-10,-15 5 13,-7 5 5,-4 6-34,-10 1 0,-1 21-14,1 6 29,11 5-2,1-1 6,13 3 0,12-1-11,1-3 4,7-3-27,23-6 1,5-5-3,7-9-5,7-5-9,10-3-83,-1-3-56,0-17-213</inkml:trace>
  <inkml:trace contextRef="#ctx0" brushRef="#br0" timeOffset="78837.608">16111 5905 746,'0'0'120,"0"0"6,0 0 66,0 0-110,0 0-38,0 0-16,54-39-19,-20 27-4,15 0 0,7-5-4,0 0 4,4 0-3,-10 0 1,-12 3-3,-15 6-1,-13 2 1,-7 3 1,-3 1 4,0 2 4,-3 0 11,-17 0-20,-11 0 12,-12 0-10,4 17 3,1 7-4,14 2 1,12 5 0,8-3-1,4-1-1,13-6-1,20-7-3,12-7-3,9-7-26,1 0-3,-1-5-25,-9-15-35,-11-5 45,-12-1 48,-13-6 3,-3 0 10,-6-1 30,0 2 19,0 6 8,0 8 25,0 7-14,0 9-22,0 1-23,0 0-33,0 4-11,0 17-8,6 7 19,3 2 0,6 0-22,-2 0-63,5-5-81,0-8-138,1-7-376</inkml:trace>
  <inkml:trace contextRef="#ctx0" brushRef="#br0" timeOffset="79183.6122">16833 5682 982,'0'0'88,"0"0"39,0 0 2,0 0-129,0 0 0,0 0 17,33 73-5,-19-46-2,0-3-2,-3-5-7,-1-2 3,-1-7-4,-2-6 1,3-4 1,6 0-1,0-11 4,2-9 2,3-9-4,-5 1 1,3 1 8,-8 7 27,-2 8 15,-2 7-13,-2 3-6,-1 2-16,7 5-19,-2 14-9,1 15 8,2 5 0,-1 4-2,-4-1-15,8-6-70,8-6-64,2-9-58,6-9-261</inkml:trace>
  <inkml:trace contextRef="#ctx0" brushRef="#br0" timeOffset="79580.0474">17355 5716 1086,'0'0'43,"0"0"132,0 0-97,0 0-78,0 0-10,0 0 10,53 30 2,-30-21-1,-4-4 0,0-3 0,-5-2 0,-4 0-1,-4-13 8,1-4-2,-7-3 5,0 3-10,0 5 4,0 6-1,0 6 0,0 0-4,0 23-22,0 20 5,0 16 16,-7 10 2,1-1 1,-2-1 0,0-11-1,-1-12 5,-1-9 69,-7-14-42,-6-5 8,-10-12 21,-8-4 10,-2-1-37,0-18-28,5-2-7,9-2-10,11 0-40,15-2-53,3-4-105,27-1-287</inkml:trace>
  <inkml:trace contextRef="#ctx0" brushRef="#br0" timeOffset="80195.8472">18262 5677 1509,'0'0'65,"0"0"94,0 0-13,0 0-84,0 0-13,0 0 1,3-18-43,-3 18-7,0-2 0,0 1 0,0 1 0,0-2 0,0 2 0,1-1 0,1 1 0,-1-2 0,-1 2 0,0 0 0,0 0 0,2 0 0,-2 0 0,0 0 0,3 0 0,1 0 0,-3 0 0,1 2 0,-1 1 0,-1 0 0,2-2 0,6 2 0,1 4 0,14 0 0,12-1-18,9 1-4,3-6-6,-4-1-6,-10 0 0,-14 0 11,-9 0 6,-7-9 16,-3 0 0,0-1-7,0 0 0,-14 1-5,-7 2-2,-11 4-7,-7 3 6,-4 0 16,-4 15 1,3 9 2,7 2-2,8 4 0,12 1 4,12 1-2,5 1-3,9-1 0,23-8 0,17-7 0,11-12-6,5-5-27,5-3-105,-3-16-140,-7-10-179</inkml:trace>
  <inkml:trace contextRef="#ctx0" brushRef="#br0" timeOffset="80765.6912">18759 5649 847,'0'0'247,"0"0"-142,0 0 92,0 0-113,0 0-58,0 0-12,17-8-6,3 24 4,-7 4 1,2 2-4,-2 0-4,-2-2-1,-1-6-2,-1-2-2,-4-5 0,-3-4 0,-2-3-19,2 0-3,1-3 21,8-16 0,-2-4-14,1-5 11,3-2 4,3 0 0,-3 6 1,0 4 3,4 6 0,-7 9-3,1 5-1,2 0-2,4 5-2,2 15-1,-2 3 3,0 4-1,2-4 2,0-3 1,-3-3 0,-4-7 0,-5-4 0,-4-5-2,-2-1-1,2 0 3,5-3 2,4-14-2,4-6-1,4-6-1,-2 0 2,-1 3 0,-3 8 1,-4 6 3,-5 7 1,-4 5 0,4 0-5,1 10-8,6 9 4,3 10 4,7 2-1,6-4 2,4-2-2,7-8 1,-4-5-16,-3-7-55,-4-5-95,-6 0-91,-8-20-117,-3-2-167</inkml:trace>
  <inkml:trace contextRef="#ctx0" brushRef="#br0" timeOffset="80954.0616">19587 5559 630,'0'0'273,"-11"-75"-100,11 50 37,0 11-67,0 10-33,0 4-64,0 7-46,0 21-19,0 16 19,0 10 13,0 6-1,0 2-3,0 7-5,0-9-1,-5 1-3,1-13-10,4-7-25,0-13-27,0-11-82,18-13-86,1-4-120</inkml:trace>
  <inkml:trace contextRef="#ctx0" brushRef="#br0" timeOffset="81200.1036">19697 5570 1028,'0'0'109,"0"0"-39,0 0 100,30-75-105,0 64-48,9 8-8,0 3-5,0 0 0,-3 5 6,-6 13-2,-8 6 2,-7-1 3,-11 0 2,-4-1 0,-4 2-4,-21-5 9,-17-1-14,-4 0-6,-3-1-66,7-2-80,10-6-180,15-1-484</inkml:trace>
  <inkml:trace contextRef="#ctx0" brushRef="#br0" timeOffset="81464.1311">20119 5753 1268,'0'0'212,"0"0"-146,0 0 80,0 0-112,0 0-34,0 0-21,3 7-107,-3-4-129,0-3-276</inkml:trace>
  <inkml:trace contextRef="#ctx0" brushRef="#br0" timeOffset="87064.0717">3012 3523 195,'0'0'55,"0"0"-55,0 0 0,0 0 1,0 0 11,0 0 14,0 0 0,0 0-3,0 0 28,0 0 10,0 0 3,0 0-23,0 0-15,0 0-17,0 0 4,0 0-5,0 3-8,0 8-9,0 3-30,-2 6-43,-8 4-69</inkml:trace>
  <inkml:trace contextRef="#ctx0" brushRef="#br0" timeOffset="87236.163">2972 3917 255,'0'0'32,"0"0"14,0 0-5,0 0-14,0 0-15,0 92-5,-3-66-7,-2 3-60,2-5-293</inkml:trace>
  <inkml:trace contextRef="#ctx0" brushRef="#br0" timeOffset="87410.795">2958 4498 503,'0'0'0,"0"0"-50,0 0 26,0 0-45,0 0-157</inkml:trace>
  <inkml:trace contextRef="#ctx0" brushRef="#br1" timeOffset="135443.8323">7694 3737 125,'0'0'23,"0"0"9,0 0 61,0 0-48,0 0-1,0 0 16,0 0 14,0 0 6,16-30-14,-16 28 39,0 1-2,0 1-43,0-2-13,0 1 0,0 0 3,0 0 1,0-2 0,0-1 2,0 0-27,0 0-4,0 0 19,0-2-26,0 0-1,0 0 7,0-1-8,0 1-4,-1-1 4,-2 0 0,-3 1-7,-3-2 2,3 1-3,-4-1 3,-1 0-8,2 2 4,-4-1-2,4 0-2,-6 0 5,3-1-5,-5 0 1,6-1 2,-8 2-3,8-1 6,-4 2-5,0-2 0,0 0 0,-1 2 0,-1-1 0,1 0-2,-4 2 2,4-3-1,-6 2 1,-2-1 0,0 0-1,-3 1 1,3 1 0,2 2 2,4-2-2,-3 1 1,2 1-1,1-2 1,3 3 0,0 2-2,-6-1-1,1 1 1,-2 0 0,3 0 0,-1 0 0,4 0-1,0 0 1,-3 0 0,1 0 1,0 0-1,1 0 0,-2 0 1,0 0-1,-1 0 0,-3 0-3,0 0 4,-3 3-1,0 2 0,3-1-1,1-1 1,3-1 0,5 1 0,-1 1 0,-3-1 2,3-2-2,-4 2 0,-5 0 1,6-3 0,-2 3 2,10-3-3,-6 0 0,2 3 1,0-2-1,3-1 0,-2 1 0,3 1 1,3-1-1,-3 2-2,-2 0 0,0-1 2,-4 3 0,2-2 2,-7 2-1,-1 2-2,-2 0-2,3-2 3,5 0-1,2 0 2,1 1-2,1 1 1,-2 3-1,4-4 0,-5 5 1,2-1-2,2-2 2,5 2 0,-7 0 1,4-1-1,-8 1 1,1 1-1,-6 2 0,1-1 0,3 1-2,1-2 2,4-1 0,0 2 1,1 0-1,-2 1 1,1 0-1,1 0 0,-3 2-1,3 0 2,3-1-2,-4 0 2,3-2-1,3-1 3,-3-1-1,1 0-2,3-2 4,0 2-4,-3-1 2,6 3-1,0 3 0,-1 0 2,-1 2-3,1 2 2,2 0-2,-2 4 1,4 2 1,-3 0-1,0 1 1,3-2 2,0-1-4,0 0 0,0-1 1,-3 0 4,3 0 0,0-2 1,0 0-1,0 1 0,3 0-2,7-1-2,1 3 2,4-2 2,1 1-3,-1 0 4,6-2-4,-2 4 3,1-2-3,-1-1-2,0 1 5,1-4-3,2 1-2,2-3 1,-2-2 5,1-3-2,2 1 1,5-2-3,0-3 3,1 3 4,-1-1-4,-3 2-3,1 0 0,-4-2 2,1-1-2,-2 0-1,-1 1 4,1-4-5,3 1 3,-3 0 4,5-3-6,-1 2 9,3-2-4,-2-3-5,2 0 7,-2 0-6,2 0 1,3 0 1,-2 0-3,2-3 3,0-3-1,-3 1-3,1 1 6,-1-3-5,3 1 2,-2-3-1,3-1 0,2-1 2,3 1 1,-5 0-4,-4 3 0,0 0 2,-5 2 0,-5 0-1,-1 0-2,0 0 4,5-3-3,-3 4 0,6-1 0,0-5 0,-2 6-1,5-4 0,-5 1 0,2 2 1,-5-3 3,1 2-4,-1-1 1,2 2 0,-6-2-1,0 1 2,2-2-2,5 1 1,-3-3-1,-1-1-1,-3 3 0,-3-1 1,0-1 0,0-2 1,1 1 0,2-3 4,-3 0-5,-1-2 0,-1 1 0,0-1 2,-4 2 2,0-1 1,-6 2 9,4-2 1,-2 4 1,-2-1-10,0-1 4,-1 2-2,2-2-3,-1 1-5,0 0 2,1-1 0,-1-3 0,0 3-2,0-1 4,0 1-4,-2 0 5,2 0-2,-1 1-3,-2-3 5,0-1-4,0 0 1,0-2-2,0-1 3,0 0-3,0-2 4,0-1-1,0 0 0,0 1 0,-2 3-1,-1 1-2,-1 2 1,1-2 4,-3 2 0,-1 0-4,-2-1 2,3 0-2,-2 3 2,1-1 0,-2 4-1,6 1 2,-3-2-1,3 4-3,-4-3 5,4 1-5,-5-1 0,2 0-1,0 1-2,-1 0-1,1 1 4,0 3-14,-3 0-25,-21 5-70,-31 0-133,-51 0-633</inkml:trace>
  <inkml:trace contextRef="#ctx0" brushRef="#br1" timeOffset="136691.4344">7041 2912 147,'0'0'14,"0"0"-14,0 0-29,0 0-35,0 0 37,0 0 27,0 0 3,7 0-3,-4 0-44</inkml:trace>
  <inkml:trace contextRef="#ctx0" brushRef="#br1" timeOffset="137545.7858">7048 2808 22,'0'-3'266,"0"-2"-208,0 1 11,0 2-8,0 1-13,0-3-5,0 3-7,0-1 12,0 1 31,0 1 31,0-1-9,0-1 8,0 1-14,0-1-10,0-3-13,0 3-12,0 1-36,0-1 6,0 2 0,0 0-7,0 0-7,0 0-4,0 0-2,0 0-1,0 0-7,0 0 7,0 8-2,0 11 7,0 4 10,-3 5-1,-1 5 8,-2-1-9,-1 2-16,1-2 5,0 2-2,1-7-5,1-2 3,-1-5-4,1-3 3,2-5-1,2-5-4,0-3 6,0-1-1,0-3 3,0 0 0,0 0-8,0 0 3,6 0-4,10 0 3,14 0 9,6-4-1,-3-3-10,-2 0 1,-7 2-2,-12 4-2,-3-1-35,-3 2-30,-6-1-28,0-3-59,0-2-117,0-5-253</inkml:trace>
  <inkml:trace contextRef="#ctx0" brushRef="#br1" timeOffset="137793.4741">7054 2956 745,'0'0'139,"0"0"-50,0 0 66,0 0-55,0 0-63,0 0-21,10-5-15,13 2 30,2 1-3,5-3-11,-3-2-17,-6 2-2,0-3-88,-9-4-86,1 0-31,-10-2-195</inkml:trace>
  <inkml:trace contextRef="#ctx0" brushRef="#br1" timeOffset="138025.5091">7084 2729 702,'0'0'187,"0"0"-86,0 0 21,0 0-41,0 0-39,0 0 17,106-55-14,-69 44-13,-5 2-5,-3 1-9,-9 5-11,-10 1-6,-7 2-1,-3 0-13,0 0-111,0 7-120,-10 10-76</inkml:trace>
  <inkml:trace contextRef="#ctx0" brushRef="#br1" timeOffset="140343.9904">18635 3566 346,'0'0'97,"0"0"-15,0 0 29,0 0-26,0 0-42,0 0-3,0 0 6,0 0-10,0 0-12,0 0-3,0 0-2,0 0-12,0 0-5,0 0-2,0 0-7,0 0-21,0 0-80,0 0-102,0 0-291</inkml:trace>
  <inkml:trace contextRef="#ctx0" brushRef="#br1" timeOffset="142181.5392">18635 3566 383,'31'12'146,"-31"-12"-108,0 0 54,0 0 14,0 0-38,0 0-32,0 0 6,0 0 0,0 0-2,0 0 2,0 0-11,0 0-1,0 0-6,0-5-9,-4-2-4,1 1-1,-3-3-4,1 1-2,-3-4 0,-2 1 4,3 0-5,-3 2 2,3 4 1,1-1-5,2 2 12,-1 0-10,-1 1-2,3-2 4,-4 3 6,3-2-8,-2 0 3,-1 0-5,4 1 2,-1 1 3,0 1-5,-1-1 5,2 1-3,-1-2 6,1 2-3,-2-3 2,1 1 0,-4 3-5,2-3-3,2 3 5,-1-3-3,1 1 0,-2 1 4,-3-4-4,2 3 5,-4 1-3,0-2-2,4 1 2,-2-1 0,2 1 0,-8-1-3,1 0 2,0-2-3,-3 2 0,2-3 2,2 2 0,-1 0 0,4 1 4,2 2 2,0-2-8,2 1 4,0-1 0,-1 2-3,1 0 0,-1-2-1,1 3 1,0 0 0,0-3 1,2 3-2,-7-2 1,5 2 0,-2-1 2,1 0-2,-1-1 0,-1 1-1,1-1 2,-2 2-2,-1 0 0,2 0-1,-2 0 1,-2 0 0,3 0 0,-2 0 0,2 0 2,-4 0-2,2 0 0,-1 0-2,-2 0 2,1 0 1,-2 0 1,1 0-4,-1 0 4,-3 0-2,2 0 0,-4 0 0,3 0 1,-3 0 0,1 0 0,0 0-1,1 0-3,-1 5 1,2-1 2,-1 2-1,-2-1 0,5 0 1,-5-1 2,1 1-2,-2 1 0,0-2 0,-1 3 0,2 0-3,-1 0 3,1 3 2,2-1-1,-4 1-2,3 0 3,-3 4-2,1 4 1,-8 0 0,-2 2 0,3-1 3,0-1 6,12-3-6,0-1-3,4 6 2,1-1-3,-3 2 0,6 5 0,-1 3 2,2 2-2,1 2 9,1 1-6,1 0 1,1-1-2,2 1 1,-2 2 3,1-3-5,1-2 0,1 2 3,1-4-3,0 5-1,0-2 6,0 1-2,0-1-2,0-1 1,0 0 0,1-2-1,2 1 0,1 0-2,0 0 1,1-1 2,2 1 0,-1-1-1,4 1-1,0 0 2,1-1-1,8-2 3,0-1-1,3 1-3,3-4 1,1 2 2,1-1-1,0-1 3,2 0-2,-8-1-3,5 0 0,3-3-2,1-2-2,6 0 0,4-2 3,1-3 2,3-2-2,2-2 0,-3 0-1,0-3 1,-3-2 2,0 0-2,3-3-1,-1 0 0,4 0-2,0 0 2,2-6-2,0-5 0,-1-2 1,-2 1-2,0-2 0,-8-1 1,-4 1 3,-5 1 1,1-1 0,-7-1 0,5-6 1,0-7 0,7-2 0,2-4 1,0 1-3,-5 5 0,-4 2 0,-5 1 6,-1 0 8,0 0-1,0-3-2,-2-3 7,1-7-3,-3-9 7,3-7-8,2-7-11,2-1-2,-9 3 2,-6 1-3,-9 7 9,0 4 18,-20 5 5,0 5 4,-2 5-23,0 5-13,2 5-3,-3 1-31,8 5-85,8-1-75,0-3-165</inkml:trace>
  <inkml:trace contextRef="#ctx0" brushRef="#br1" timeOffset="143067.8155">18482 2789 602,'0'0'87,"0"0"-16,0 0 71,0 0-49,0 0-38,0 0 15,-2-7 19,8 5-59,22-4-17,15-1 20,17 0-8,2 2-1,1 0-11,-3 1 1,-11 1 3,-6 2-11,-10-1 7,-11 2-7,-11 0-5,-5-2 0,-6 2-1,0 0-2,0 0-10,0 0-45,0 0-38,0 0-91,-9 0-141,-6 0-312</inkml:trace>
  <inkml:trace contextRef="#ctx0" brushRef="#br1" timeOffset="143951.6559">18727 2781 206,'0'0'208,"0"0"-120,0 0-5,0 0-26,0 0-21,0 0-12,-4 0 15,4 0 32,0 0 3,0 0-10,0 0 11,0 0-19,0 0-8,0 0-17,0 0-17,0 0-2,0 0-9,0 0 12,0 0 1,0 0-16,0 0 7,0 0-7,0 0-23,0 0-23,0 0-12,-2 0-32,-2 0-75,-1 0-48,1 0-98,-5 0 15</inkml:trace>
  <inkml:trace contextRef="#ctx0" brushRef="#br1" timeOffset="144658.0954">18727 2781 23,'-34'0'169,"34"0"1,0 0 6,0 0-13,0 0 27,0 0-41,0 0-9,0 0-31,0 0-5,0 0-29,0 0-19,0 0-12,0 0-21,0 0-17,0 0-6,0 0-20,0 8 9,-3 8 7,0 4 4,-2 8 8,1 0-4,-5 0 9,2 1-1,-3-3-11,0-1 3,1 1-2,2-4 2,2-6-3,4-2-1,-1-7 4,2-1-3,0-2 0,0-1 1,0 0 1,0-2-1,0 2-1,0-1-1,0-2 0,0 2 1,0 0 4,0-1-5,0-1 1,0 0 1,0 0 3,0 0-3,0 0 2,0 0 0,0 0-4,0 0 2,0 0-2,0 0-4,0 0 4,0 0 0,0 0 0,0 0 0,0 0 1,0 0-1,0 3 0,0-1-6,-1 1 6,1-2 0,-4 2 1,4-3-2,0 0 5,0 0-4,0 3 0,0-3 1,0 0-1,0 0 1,0 0-1,0 0 0,0 0-8,0 0 2,4 0 2,5 0 4,5 0 2,8 2 3,3 1-3,5-1 5,-2-2-4,-3 1-3,-3-1 4,-3 0-2,-3 0-4,1 0 1,-1 1-12,-4-1-54,-1 0-50,-4 0-64,-7 0-84,0 0-137</inkml:trace>
  <inkml:trace contextRef="#ctx0" brushRef="#br1" timeOffset="144897.6452">18788 3014 589,'0'0'449,"0"0"-385,0 0 86,0 0 3,0 0-125,0 0-24,11-2 14,5 2-5,10 0 6,2 0-12,2 0-2,-1 0-5,1 0-60,-1-3-121,-7-3-162,-5-3-322</inkml:trace>
  <inkml:trace contextRef="#ctx0" brushRef="#br1" timeOffset="151143.9688">8458 3646 463,'0'0'127,"0"0"-109,0 0 62,0 0 54,0 0-58,0 0-18,0 0 6,0 0-2,9-11-9,-9 11-10,0 0-24,0 0-14,0 0-5,0 0-8,-6 0-5,-13 0 1,-4 6-2,-1-1-32,5-2 17,3 0-30,9-3 17,4 0 13,3 0 21,0 0 8,0 0 5,0 0 0,0 0 23,0 0 20,0 0 10,0 0 9,0 0-13,0 0-20,0 0-13,0 0-3,0 0 1,0 0-14,0 0-5,0 0 0,0 0 0,0 0 0,-7 0-6,-5 3-3,-5 1 4,1 1-40,-3 1-23,0-2-4,8 2 5,-1-4-3,6 3-19,-1-4 20,7 2 56,-4-2 10,3 0 3,1-1 5,0 0 8,0 0 33,0 0 9,0 3-4,0-3-15,0 6-14,0 2 14,0 4 0,0 4-9,0 2-9,5 5-9,-1 3-6,1 3-3,-1 3-6,-4 2-26,0 1-41,0 1-16,0-6-23,0 0 23,0-4 22,0-4 38,0-2 24,0-5 5,0-3 1,-4-4 0,4-2 20,0-3 19,0 3 19,0-2 18,0 1-13,-2 3-23,2-1-9,0 2-13,0 0-12,0 2 0,0 2-6,0-1-2,0 3-22,0 0-50,0 0-107,0 2-38,0-1-102</inkml:trace>
  <inkml:trace contextRef="#ctx0" brushRef="#br1" timeOffset="151302.7169">8212 4400 289,'0'0'130,"0"0"18,0 0-13,0 0-18,0 0-42,0 0-40,-2 17-14,2-10-19,0 3-2,0 2-10,0 0-102,2-3-97,6-1-289</inkml:trace>
  <inkml:trace contextRef="#ctx0" brushRef="#br1" timeOffset="151443.6832">8289 4572 549,'0'0'71,"0"0"-45,0 0 104,0 0-52,0 0-73,0 0-5,61 7-55,-35-7-146,3 0-278</inkml:trace>
  <inkml:trace contextRef="#ctx0" brushRef="#br1" timeOffset="151602.8131">8750 4632 733,'0'0'169,"0"0"-165,0 0 3,0 0 13,100 0-20,-51 3-79,0-1-109,5-2-139</inkml:trace>
  <inkml:trace contextRef="#ctx0" brushRef="#br1" timeOffset="151751.4999">9354 4632 427,'0'0'437,"0"0"-427,0 0 10,0 0 26,0 0-46,113-5-12,-73 3-98,1 0-142</inkml:trace>
  <inkml:trace contextRef="#ctx0" brushRef="#br1" timeOffset="151940.3066">9893 4592 556,'0'0'296,"0"0"-295,0 0 57,0 0 33,81-10-65,-49 8-7,4 1-12,4 1-7,2 0 0,0 0-62,4 0-90,-5 0-59,1 0-74</inkml:trace>
  <inkml:trace contextRef="#ctx0" brushRef="#br1" timeOffset="152095.4449">10510 4576 351,'0'0'91,"0"0"54,109-3-51,-76 3 4,-3 0-6,-5 0-34,2 0-17,-5 0-10,2 0-14,-5 0-17,-2 4-12,-8-1-76,-9-3-171,0 0-400</inkml:trace>
  <inkml:trace contextRef="#ctx0" brushRef="#br1" timeOffset="152621.7862">9071 3526 252,'0'0'411,"0"0"-377,0 0 90,0 0-19,0 0-65,0 0-27,15-9-7,3 9 13,7 0-9,8 0-8,10 0-1,8 0-1,14 0-23,10 0-125,10 0-66,6 0-144</inkml:trace>
  <inkml:trace contextRef="#ctx0" brushRef="#br1" timeOffset="152763.41">10484 3517 500,'0'0'2,"0"0"2,104-5-8,-58 5-2,2-2-160</inkml:trace>
  <inkml:trace contextRef="#ctx0" brushRef="#br1" timeOffset="152951.5105">11231 3507 385,'0'0'240,"0"0"-217,0 0 131,83 0-53,-50-4-74,10 3-26,2-1-1,1 2-34,0-4-96,2 0-20,-2-3-144</inkml:trace>
  <inkml:trace contextRef="#ctx0" brushRef="#br1" timeOffset="153483.9431">12020 3430 526,'0'0'156,"0"0"-149,0 0 51,0 0 16,98-8-53,-62 8-10,8 0-8,3 0-2,-2 3-2,-6-3-12,-4 2-35,-5-2 20,-11 0 1,7 0 17,-6 0 10,3 0 0,-6 3 2,2-2 3,-8 2 11,0 2 19,-5-2 10,0 6 0,0 3 6,2 5-17,-1 3 17,2 6-7,0 4-15,2 3-12,-1-1-4,-1 4-2,-3-2-3,-3 2-8,-1-1 8,1 0-8,2 2-2,-1 1-29,5 2-45,2-2-28,-2-4 37,-5 0 37,-1-2 22,-3-4 7,0-3 1,0-4 3,0-2 33,0-2 32,0 0 4,0-3-16,5-3-11,5 0 23,-2 0 2,-2-2-14,0-1-19,1-3-5,-1 1-18,0-3-14,0 4-4,9-1-103,-3 6-178,1 1-182</inkml:trace>
  <inkml:trace contextRef="#ctx0" brushRef="#br1" timeOffset="153650.3332">12755 4506 260,'0'0'439,"0"0"-349,0 0 52,0 0-20,0 0-38,0 0-43,-69 57-13,69-57-22,0 0-6,-6 0-72,-7 0-106,-14 0-66,-15 0-151</inkml:trace>
  <inkml:trace contextRef="#ctx0" brushRef="#br1" timeOffset="153972.1583">11903 4642 469,'0'0'58,"-98"3"5,51-2 0,3 1-24,3-1-30,9 1-7,2-1 3,4 2-1,10-1-4,0 0-5,-4-2-5,1 0-5,-4 6-23,0-3-64,-7 4 6,2 0 56,1-1 29,5 1 11,5-2 3,5 0 21,5-2 10,1-1 12,1 0 42,3-2 7,1 0 1,-1 0-9,-1 0-38,-3 0-33,-2-2-16,-1-5-22,0-1-152,-5-5-469</inkml:trace>
  <inkml:trace contextRef="#ctx0" brushRef="#br1" timeOffset="154879.1058">10286 2441 684,'0'0'168,"0"0"-33,0 0 48,0 0-46,0 0-49,0 0-13,0 0 0,0 0-31,0 1-16,0 5-17,4 7-9,4 7 16,0 2 7,1 5-10,-4 2 3,3 0-14,-1 2 8,1 1-3,-1 1-3,4-1 2,-8 2-4,3-2-1,-3-1-1,0-2 1,0-3-1,-2-6-2,-1-3 2,2-3-2,0-5 0,-2-3 2,2-3-2,-1-3 3,-1 0-2,2 0-1,3-3-42,1-17-46,3-6-216,-2-9-602</inkml:trace>
  <inkml:trace contextRef="#ctx0" brushRef="#br1" timeOffset="155501.6597">10400 2501 532,'0'0'103,"0"0"-32,0 0 58,0 0-39,0 0-26,-16-71-10,16 50 17,0 4-10,0-3-19,0 3-3,5 0-15,9 1-5,2 4-3,3 2-9,7 3-2,4 2-4,-1 5 5,6 0-6,-2 13 3,-7 13-6,-3 7-2,-10 4 4,-11 3 0,-2-4-10,-13-6 11,-17-5 2,-8-6 0,-7-5 4,0-4 0,7-5 2,8-3-5,8-2 0,4-2 5,6-10 17,-2-1 20,7 1 33,2 4 39,5 3-5,0 2-23,0 2-33,0 1-27,12 0-29,22 1 2,19 18-2,20 4 0,5 9-6,2 0-73,-6-1-146,-17-4-225</inkml:trace>
  <inkml:trace contextRef="#ctx0" brushRef="#br1" timeOffset="163997.6893">7245 7187 480,'0'0'108,"0"0"-86,0 0 55,0 0 57,0 0-62,0 0-22,0 0 4,0-2 0,0 0-10,0 2 17,0-1 12,0-2-7,0 3-15,0-4-13,0-1-27,0 1-5,0 1 7,0 3-7,0-3 4,0 2 5,-3-1-7,3-1-2,-3-2 3,0 5-8,0-3 0,-1 1 0,4 1 2,-2-2-2,-2 3 2,1-3 0,0-2 1,0 2 1,-4 3-2,3-2-3,-2-2 4,2 4-4,-2 0 2,0-1 0,0-1-2,0 2 0,-5-3 0,4 1 0,1 2 1,-3-2-1,-4 2 0,-2 0 0,3 0 1,-6 0 0,0 0-2,3 0 2,-4 0 0,-2 0-1,3 0 3,-3 0-2,2 0 2,0 0 2,-2 0 4,3 0-4,-2 7 3,1 2 1,3-1-9,-1 1 5,5 4-2,-6-4 0,8 2-2,-2 0 4,-3 2 3,0 3 1,-3 3-1,-3 1 12,6 4-9,-1-1-2,-3 0-1,8 2-3,-1-4-2,-1-2 5,3 1-6,3-2 2,0 0 6,-3 0-2,2 1-3,0-1 3,1-2-4,0 3 0,-1 0-2,-1-2 4,5 0-2,-5-3-3,4 3 0,2-5-1,0 5 6,0-1-5,0-1-1,-1 0 4,1-2 0,0 4-3,-3-4 1,3 6-1,-1-2 0,-1-4 2,-1 7-2,4-3 4,1-5-4,-2-1 3,3-1-4,-4 0 1,4-3 2,-2-2 1,2-1-3,0 2 2,0-4-2,0 1 1,0-3 1,0 0-3,0 0 6,0 0 1,0 0-3,0 0 12,0 0-3,0 0 5,0 0 1,0 0-8,0 0 8,0 0-7,0 0-1,-3 0 2,3 0 3,0 0-1,0 0 0,-4 0-2,4 0 3,-2 0-4,2 0-6,0 0 2,-3 0-5,3 0 2,0 0-2,-3 0-3,3 0 2,0 0-2,0 0-3,-4 0 3,4 0 0,0 0 0,0 0 0,0 0-3,0 0 3,0 0 1,0 0-1,0 0 0,0 0 0,0 2 2,0-2-2,0 0-1,0 3 1,0 3 0,0 5-8,0 3 7,0 2 1,0-1-4,0-1-1,-3 0-2,-3 6 6,-1 0-1,0 9-3,-3 0 5,4 5 0,0-1-1,6 4-1,0-2 2,0 1 0,0-2 0,0-1 0,-4 7 0,2-1 0,-6 6-2,5-4 1,2-1-1,-2 2 2,3-1 0,-6 2 1,3-1-2,-1 1 2,-1-3-2,2 0 0,3-2 1,-4-1 0,4-4 2,0 3-2,-3-5 0,3 2 1,-3 0-1,0 5-2,0 2 2,-1 1 0,0-2 1,1-2-1,0-1 0,3-6-2,-4-2 3,4-4-1,0-1 0,-3-3 2,3-3-2,0-6 0,0-2-3,0-2 4,0-4-1,0-3 0,0 0-1,0 0 1,0 0 6,0 0-4,0 0 7,0 0-1,0 0 0,0 0-8,0 0 4,-3 0 8,3 0-1,-3 0-6,0 0-5,3 0 0,0 0 0,0 0 0,0 0 0,0 0 0,0 2 0,0-1 0,0-1 0,0 3 0,0-3 0,0 3 0,0-2 0,0 3 0,0-1 0,0 2-3,0 2 0,0 4 4,0 5-1,0 0 1,3 7-1,0 3 0,0 2-2,0 4 2,1 2-2,-4 2-3,0 1-2,3-1-1,-3 6 2,0 1 1,0 6 4,0 4-3,0 4 4,4 4 0,3 3 0,2 3-3,-2 2 1,-1 2 0,0 4 0,0-3 2,0-4 0,-3-1-1,3-1-1,-3-3 2,-1-3 2,5-6-1,-4-3-1,0-1 0,3-1-3,1 1 4,0-4-2,3-4 1,-4 2 0,4-5 0,-4-6 0,6 4-2,0-2 2,0 6 0,4 1-2,-2 5 2,5-2 0,-4-4 0,0 2 0,0-4-1,1-5-1,-9 1 2,0-2 0,-4-2-22,-3-5-10,0-6-9,0-7-2,0-7-49,0-6-87,0-33-104,0-23-991</inkml:trace>
  <inkml:trace contextRef="#ctx0" brushRef="#br1" timeOffset="165895.8147">7015 7103 455,'0'0'43,"0"0"-1,0 0 14,0 0 26,0 0-15,0 0-12,-13-5 6,13 5 3,0 0-7,0 0-2,0 0-17,5 0-8,16 0 21,5 0 20,10 0-19,2 0-20,9 0-3,5-5 5,2-4-14,1 2 1,2-2 4,1 2-10,-3 0-3,3 1-1,2 3-3,-6-2-2,-2 5 0,-3 0-2,-10 0 2,-7 0-4,-1 7 4,-1 0-1,-1 3 3,7 0 2,-1 6 4,6 1 0,-9 5-5,0-2-7,-2 6 6,-7 1 0,2 6 0,-3 3 3,-1 6 3,-3 2-2,3-1-3,-5 3-2,-3-2 6,7-1-6,-5 0 2,-2 2-3,4-2-4,-4 0 8,-4 4-5,1-1 1,4 4 3,-5-1-4,-1 2-1,0 2 1,-5-2-1,3 2 2,-1-9 0,1-1-5,-4-4 4,6-2 0,-5-1-1,-3-4 0,0-1-3,0-8 7,0-1 2,0-9-6,0-4 7,0-4 1,0-5-6,0 3 14,0-3 8,0 0 6,0 0 3,0 0-8,0 0 0,0 0-7,0 0-3,0 0-13,0 0-6,0-3 0,0 3 0,0-2 0,0 2 0,0 0 0,0 0 0,0 0 0,0 0 0,0 0 0,0 0 0,0 0 0,0 0 0,0 0 0,0 0 0,0 0 0,0 2 0,0-2 0,0 3 0,0-2 0,0 1 0,0-1 0,0-1 0,0 0 0,0 3 0,0-3 0,0 2 0,0 1 0,0-3 0,0 5 0,0 4 0,0 15 0,3 8 0,0 9 0,0 7 0,0 6 0,-3 3 0,3 2 0,-3 3 0,0 5 0,3 5 0,0 4 0,6 7 0,-3 2 0,6-2-3,0-4 6,-2-6-3,1-3 0,-4-8 0,-1-3 0,-6-5 0,0-7-3,0-5 2,0-6 1,0-3 0,0-9 0,3-9-3,-3-3 3,3-4 0,-3-7 0,0 1 0,0-2-2,0 0-5,0 0-18,0 0-29,0 0-56,-10 0-182,-15-2-289</inkml:trace>
  <inkml:trace contextRef="#ctx0" brushRef="#br1" timeOffset="167185.5707">6541 11933 155,'0'0'58,"0"0"-4,0 0 31,0 0 0,0 0-33,0 0 1,0-40-8,0 36 21,0 1 18,0-3 15,0 2-39,0 0-7,0 1-12,0-3-1,0 3 2,0-2-13,3 0 16,-3 1 5,2-2 1,2 2-10,-4-2-2,3 2-16,-3 4-9,0-3-6,0 3-1,0 0-4,0 0 5,0 0-4,0 0-4,0 0-1,0 0 1,0 0 7,0 0 1,0 0 4,0 0 7,0 0-5,0 0-3,1 3-6,10 20-3,-2 8 26,3 11 2,2 5-12,2 2 7,-3 5-2,-1 0-5,3 0 1,-6 1-4,0-4-4,4 2 3,1-7-10,-1 0 7,-1-5-6,0-2 0,0 0-2,-3 1 1,4-4-1,0 1 2,4-2-4,4-4 2,3-2 1,1 0 0,5-2-1,5 0-2,1-4 1,7-4-1,4-2 2,2-4-1,1 1 8,-1-2-5,-1 3-1,1-5-3,-3-2 4,-1 0-5,4-5 1,-4-3-1,10 0 0,3 0 4,-2 0-4,3-7 1,-1-5-2,-7 1 1,0-5-2,2 1 2,-4 1 0,-1-1 1,-2-4-4,-4-5 6,-3 1-1,1-7-1,-1-2 0,0-4-1,-3-1-1,2 4-6,-12 6-2,-10 7 1,-10 4 0,-6 6-9,0-3-37,-3-3-65,-12 2-63,-6-8-130,5-8-270</inkml:trace>
  <inkml:trace contextRef="#ctx0" brushRef="#br1" timeOffset="168362.4823">8694 10207 99,'0'0'40,"0"0"27,0 0 26,0 0-28,0 0 21,7-81-36,-14 67-32,5-2 19,2-1-13,-3 3 8,3-1 8,0-2-11,-4 0-2,4 0 0,-7-1-4,3 4 20,-2 0-17,-3 2-8,-1 5-10,1 1-4,3 0 2,5 3 9,1-2 9,0 5 17,0 0-2,0-3 0,0 3-3,0 0 2,0 0 13,0 0 0,0 0-2,0 0 8,0 0-11,-1 0-11,-2 3-14,-3 17-10,-1 10 33,1 6 3,3 7-22,0 3 14,0 7-14,3 0-4,0 9 3,0 5-13,6 3 8,3 2-10,-6 1 8,1-1-7,-4 2-6,0-2 5,0-3 1,0-1-4,0-4 3,0-4-9,0-2 7,3-2-3,0-3-1,0 0-3,-2-4 5,-1 1-4,0 1 6,0 0-7,0 3 6,0 1-5,0-8 5,0-3-3,0-2 1,0 0-1,-1-1-1,1 2 2,-3 0 1,3 0-2,-3 0-3,0 0 2,3 0 1,-7-1-1,4-2-2,3 3 0,-3-1 5,0 2-5,0 2 4,0 4-4,-4-1 1,-3 1 1,3-1 1,-6-3-2,1 4 2,-4-3-3,-1-5 0,2-6 0,-6-3 2,-1-6-2,-8-5-2,-12-5-15,-14-6-39,-4-5-85,-10-6-119,7-20-364</inkml:trace>
  <inkml:trace contextRef="#ctx0" brushRef="#br1" timeOffset="171054.3306">17227 6838 260,'0'0'320,"0"0"-279,0 0-9,0 0 93,0 0-11,0 0-48,29-36-3,-23 22-4,-1 0 19,0 2-20,-5-1-31,0-3-1,0 4 5,0-5-4,-7 3-17,-6-3 2,-6 0 7,-7 1-7,0 4-9,-8 1 6,3 1 3,-3 7-2,-3 3-1,-2 0 3,-10 0-5,0 3 3,-3 8-5,2 3 11,10 0 0,-3 3 0,5-1 0,1 4-5,-1-1 5,0 3-2,4-2-1,-5 3 1,-2 6 0,3-2-5,2 9-3,2 1 4,4 1-1,-2 6-2,-4-1 1,1 4 3,-5 5 9,6 0-4,6 1-11,9 5-1,0-3 1,5 5 4,-1 1-2,5 3-4,0 5 7,-1-3 7,6 4-11,2-4 6,0-6-8,0 1-2,2-3 1,1 2 2,0-5-1,0-2 2,0-11-3,3-1-2,3-11 4,-2-4-2,1-4-2,0-5 8,2-3-3,-4-5 5,0-2-2,-2-4 7,1-3 3,-2 0-3,0 0 13,0 0 9,0 0-12,0 0-8,0 0-2,0 0 4,0 0-20,0 0 0,0-3 0,0 3 0,0 0 0,0 0 0,0 0 0,0 0 0,0 0 0,0 0 0,0 0 0,0 0 0,0 0 0,0 0 0,0 0 0,0 0 0,0 11 0,0 2 0,0 4 0,0-1 0,0 6 0,0 1 0,0 4 0,0 5 0,-2 4 0,-5 5 0,-7 5 0,1 1 0,1 5 0,5-1 0,1 7 0,1 2 0,5 4 0,0 4 0,0 9 0,5 1 0,-2 1 0,-3 5 0,0-7 0,0-1 0,0-3 0,0 2 0,0-5 0,0-4 0,0-6 0,0 0 0,0-3 0,0-7 0,0-7 0,6-4 0,-3-6 0,1-3 0,2-4 0,0-1 0,-1-4 0,3-8 0,3 3 0,-4-6 0,1-3 0,-2-4 0,-3-3 0,1 0 0,-3 0 0,-1 0 0,0 0 0,0 0 0,0 0 0,0 2 0,0 0 0,0-2 0,0 0 0,0 0 0,0 0 0,0 0 0,0 3 0,0-3 0,0 0 0,0 0 0,0 0 0,0 3 0,0-2 0,0 1 0,0-1 0,-4 9 0,3 9 0,-2 10 0,-2 12 0,2 5 0,0 3 0,0 4 0,3-1 0,0 2 0,0 5 0,0 1 0,0 3 0,2 0 0,5 3 0,2-4 0,3 1 0,2 0 0,-4 3 0,0-1 0,-2 2 0,0 2 0,-1 4 0,-3-1 0,1-1 0,1-7 0,0 6 0,-1-4 0,3 1 0,3-4 0,0-8 0,3-4 0,4-10 0,-2-1 0,5-7-3,2 1 3,7-2 0,2-1 0,10-2-1,10-5 1,8-2-3,5-2 2,5-6-7,-1-4-1,3 3 2,-13-7-3,-6 7 4,-9-2-8,-9-2-8,-12 2-3,-4-5-6,-8-3-12,-6-3-43,-5 0-49,0-14 6,0-18-164,-3-18-702</inkml:trace>
  <inkml:trace contextRef="#ctx0" brushRef="#br1" timeOffset="171962.4287">16996 6481 98,'0'0'56,"0"0"-6,0 0-9,0 0-28,0 0-13,0 0-36,-10 45-72</inkml:trace>
  <inkml:trace contextRef="#ctx0" brushRef="#br1" timeOffset="172073.2901">16996 6481 12,'-22'56'30,"19"-56"0,1 0 84,2 0-29,-3 0-9,3 0-55,-2 0-21,-1 0-67,-1 4-17</inkml:trace>
  <inkml:trace contextRef="#ctx0" brushRef="#br1" timeOffset="174053.8541">16895 6574 13,'0'0'359,"0"0"-353,0 0 29,0 0 47,0 0 8,0 0-26,-55 4-28,55-4-15,0 0-1,0 0 3,3 0 12,14 0 26,1 0 22,2 0-22,-2 0-13,-4 0-4,2 0 2,-2 0-13,2-4-2,4 1 3,0 3-20,9 0 2,3 0-6,6 0 3,3 0-6,1 0 1,-4 7-4,-7-4-4,2 1 1,-6 1 1,-1 0-1,1-2 0,-5 1 0,-3-2 5,-3 1 6,-5-3 2,5 4-11,-3-4 8,6 3-6,0-2 0,1 1-1,3-1 2,0 2 0,2 0-3,1 1 1,4 0 0,2 2 4,-1 2-4,-1 2-4,-3 1 1,-2 1 0,2 2 3,-4 0-3,3 0 3,-2 2-1,-1 1 3,-2 3 2,-2 5-4,-5-2 2,-2 7-4,0 3 4,-1 1 3,-2 3-3,-1-2 2,0-2-2,-1 0 0,0-1 7,0 1 1,-1-1-3,1 4 1,-2-2-3,-1 0 3,1 2 0,-3-5 0,1-2 4,0 0-1,1-4-5,-1-4 3,-3-4 4,0-5-5,3-3-1,-3-6 2,0-3 9,0 3 1,0-3-2,0 0 6,0 0-3,0 0 2,0 0 2,0 0-4,0 0 5,0 0 4,0 0-6,0 0 0,0 0-6,0 0-6,0 0-5,0 0-1,0 0-9,0 0 0,0 0 0,0 0 0,0 0 0,0 0 0,0 0 0,0 1 0,0 3 0,0-1 0,0 5 0,4 2 0,6 1 0,-3 3-3,1 4 3,2 5-3,-3 8 3,-3 11-1,-1 8-2,-3 8 3,0 13 0,0 11-1,0 14-1,0 6 2,0 0 0,0 2 0,8-5-4,2-4 4,-1-6-7,-4-7 0,-5-6 1,0-2 0,0-6 4,-4-1 1,-2-1-3,1 0 4,0 0 0,4-2 0,1-5 0,0-3 0,0-8 0,0-4 0,4-8 0,5-2-1,-1-6 1,-2-4-1,0-4 0,-2-6-2,2-2 3,-3-5-4,-2-3-2,-1-1-2,0 0 2,0-3 4,0 3-3,0-3 1,0 4 4,0 3-1,0 3-2,0 2 2,0 2 1,0-3 0,0-6 0,0-1 0,0-2 0,0-2 0,0 1 1,0 6-3,0 8 3,0 6-2,0 11 1,0 2 0,-4 2 2,0 3-2,1 7 1,1 0-1,-1 4 0,-1 1 0,4 1 0,-3 3 0,-4 3 1,1 8-1,-1 3 1,0 4-1,-2-5 0,-2 2 2,1 5-3,4 2 2,-2-4-1,1 2 0,3-8 0,-1-1-1,1-3 1,1 2 0,-5-1 0,-1-2 0,2 1 0,-2 2 0,3-1 2,-5 3-5,2-2 4,2-5-1,-6 2 0,1-3 2,-2-2-2,4-5 0,-2-2-2,-1-5 2,2-4 0,-5 5 1,1-5-3,-3 1 1,0 0 1,0-2 0,3-6 0,2-5-1,3-3 2,-1-2-1,5-5 0,0-1 0,-1-1 1,2-5-1,0-2-1,0-3 0,2 2 1,-2-5-2,0 5 1,-1-2 1,-5 3 1,0 0-1,-3 1-3,-2-2 2,1 1-4,-4 0 5,0-3-3,1 1 3,-3-3-2,2 2 1,0-5 1,-1 1-1,-3-3 1,-1 3 0,-4-3 0,-8 1-1,-2 2 1,-7 0 0,-1-3-6,5 0 5,4 0-3,0 0-27,2 0-43,3-13-60,2-6-97,8-5-214,9-5-496</inkml:trace>
  <inkml:trace contextRef="#ctx0" brushRef="#br1" timeOffset="177039.8833">6350 6852 700,'0'0'47,"0"0"121,0 0-69,0 0-30,0 0 13,0 0-18,0 0-11,-7-13-20,7 13-21,0 0-2,0 0-8,0 5 0,7 0 14,11 1 6,9-5 1,3-1-2,-2 0 0,-1 0-8,-5-3-3,-2-6-2,-7-3-3,-4 0 0,-3-1-1,-6-1-1,0 1 4,0 2 0,-6 1-6,-13 5 8,-1 3-7,-9 2 1,-3 0-1,-4 14-1,2 6 5,3 2-4,8 2 2,7 3 2,7-1-3,6-2 5,3-2 0,0-5 0,15 0-4,9-7-1,10-1-3,5-9-6,3 0-38,7 0-55,-3-10-146,-4-6-131,-9-4-306</inkml:trace>
  <inkml:trace contextRef="#ctx0" brushRef="#br1" timeOffset="177893.6418">6696 6757 650,'0'0'214,"0"0"-114,0 0 91,0 0-68,0 0-62,0 0-37,21-24 6,-6 24 0,3 10 4,-3 7-21,-3 2-1,1-1-6,-5 2 2,-1-5-6,-1 2-1,-6-8-1,0-4-2,0-2-5,0-1-7,0-2 14,0 0 5,3-7 6,-3-10-9,6-5-2,0 0-2,2-1-1,5 6-2,-1 3 3,4 6-1,-2 3 0,-1 5 3,2 0-3,0 4-1,3 9 3,-2 4 2,2-2 1,-6-1-2,-3-3-1,-3-1 1,1-5-5,-7 0-5,4-4 3,-4-1-7,4 0 5,-2 0 9,5-6 2,3-11 3,2-5-4,2 2 1,-1 0-2,1 4 0,-2 2 1,-2 8-1,-2 3-1,0 3-3,-2 0 3,-3 9-12,0 11 10,0 4 3,0 2 11,5 1-6,-1-5-5,2-1 3,0-5-3,3 0 0,3-9-1,0 0-1,2-7-3,3 0-20,2 0-68,-2-17-48,-1-6-40,-9-1-26,-4-4 6,-1 0 34,-5 1 167,0 2 130,0 2 37,0 6 14,0 3-40,0 6-17,0 5 0,0 1-37,0 2-22,0 0-34,0 0-24,0 10 0,3 11 30,5 6 13,-1 5-2,-1 4-19,1 3-15,-4-1-6,1-2-5,-1-1-3,1-2 0,-1-6-34,-3-7-45,0-1-30,0-12-101,0-7-97,0 0-302</inkml:trace>
  <inkml:trace contextRef="#ctx0" brushRef="#br1" timeOffset="178134.1585">7383 6723 828,'0'0'85,"0"0"44,0 0-8,0 0-49,0 0-35,94-73-8,-62 73 9,-2 3-20,-10 11 7,-1 6-2,-10-3-15,-7-1 3,-2-3 3,0 4 0,-19-1 3,-3 0-6,-11-2-11,-3-2-4,5 0-83,4-5-71,11-7-81,7 0-194</inkml:trace>
  <inkml:trace contextRef="#ctx0" brushRef="#br1" timeOffset="178449.5529">7658 6545 592,'0'0'179,"0"0"-29,0 0 55,0 0-47,0 0-49,0 0-32,6-19-21,-6 19-33,0 16-22,0 7 46,3 10 4,-2 3-14,3 1-9,-1 3 4,0-4-25,-1-3-5,-2-5-2,0-4 0,0-3-20,0-5-65,0-3-97,0-7-83,-2-6-240</inkml:trace>
  <inkml:trace contextRef="#ctx0" brushRef="#br1" timeOffset="180181.7071">8022 6665 531,'0'0'118,"0"0"2,0 0 53,0 0-76,0 0-11,0 0-31,-19-19-29,-3 19-25,2 0 13,-4 2-2,5 7 8,-4 4 8,7 1-12,1 4 1,2-2-14,9-1-2,4 2 3,0-4-4,17-5-4,7-2 4,9-6 9,1 0 3,0-10-3,-4-3-2,-8-3 4,-5 2 14,-14-2-1,-3 1 2,0-1-19,-3 4-7,-6 4-11,-1 3-54,3 1-27,6 4-77,1-3-155,3-2-100</inkml:trace>
  <inkml:trace contextRef="#ctx0" brushRef="#br1" timeOffset="180275.2127">8022 6665 648</inkml:trace>
  <inkml:trace contextRef="#ctx0" brushRef="#br1" timeOffset="180631.6654">8022 6665 648,'107'-53'129,"-107"53"33,0 0-26,0 0-81,13 0-45,3 6 25,11 4 23,4-2-11,5-3-16,1-1-10,-4-3-10,-9-1-4,-7 0-1,-4 0 3,-6-8-4,-4-6 20,-3 1 2,0 0-8,0 0 4,0 6-5,-3 0 8,0 7-7,-7 0-19,-3 17-3,-1 19 3,-4 7 6,-2 10-1,7 1-2,-3 4 1,3-1-1,2-4-2,-1-8-1,-4-8 0,2-7 2,-5-14-2,-3-7 6,2-6 1,-7-3 2,2-5 3,1-18-3,6-10-3,4-7-2,8-3-4,6 4-9,4 9 0,18 7 7,8 5-19,5 3-14,8 5-28,4 4-53,-1-1-160,-5-1-134</inkml:trace>
  <inkml:trace contextRef="#ctx0" brushRef="#br1" timeOffset="181013.6555">8504 6665 847,'0'0'16,"0"0"33,0 0 5,0 0-5,0 0-19,90 11-4,-61-11-2,-3 0-13,-4 0-2,-8 0-3,-1-9 0,-10-1-5,-3 3 5,0-5-2,0 5 2,-7-3 20,-6 7-1,0 3 0,-9 0-7,2 0 5,-5 6 6,1 8 13,5 4 2,5 0-12,6 2-13,6 2 14,2-1-11,0-4-16,0 3 1,15-8-7,7 2-1,1-4-11,6-7-50,4-3-80,3 0-104,-1-10-351</inkml:trace>
  <inkml:trace contextRef="#ctx0" brushRef="#br1" timeOffset="181397.6833">8905 6638 756,'0'0'170,"0"0"-58,0 0 57,0 0-120,0 0-48,0 0 0,10 3 15,10 4-4,-2-2-4,3-2-5,-5-2 4,-3-1-1,-1 0-4,-1 0 0,-5-9 9,0-3-10,-6-3 7,0 1-3,0-3 10,-15 5 24,-3 2-16,-2 7 15,3 3-18,-7 0-5,-5 8 1,-1 7-2,4 8 1,8 1 1,5-2 9,3 3-13,9-3 1,1 2-2,0-3-4,3-4-7,15-3-1,1-4-3,9-3-17,9-5-53,1-2-30,4 0-147,4-6-228</inkml:trace>
  <inkml:trace contextRef="#ctx0" brushRef="#br1" timeOffset="182882.4371">18144 6416 426,'0'0'0</inkml:trace>
  <inkml:trace contextRef="#ctx0" brushRef="#br1" timeOffset="183459.8921">18399 6433 100,'0'0'764,"0"0"-740,0 0 136,0 0-42,0 0-56,0 0-24,52-76-8,-17 66-9,5 4 0,-1 1-9,-1 5 7,-1 0-6,-8 0-4,-2 17-2,-3 4-7,-8 4 2,-6 4-4,-3 4 4,-7-2-2,0-1 3,0-1-2,-10-6 0,-4-2 6,-3-9 5,-2 2 8,-2-4-4,-5-5 6,0-3-3,-1-2-3,-1 0-3,1 0-9,1 0-2,5 0-4,4 0-7,4-4-55,8-6-112,5-3-118,2-6-486</inkml:trace>
  <inkml:trace contextRef="#ctx0" brushRef="#br1" timeOffset="183661.8861">18668 6403 981,'0'0'130,"0"0"0,0 0 63,0 0-88,0 0-55,0 0-35,25-14-15,-21 36 26,3 4-9,-3 4-8,-1-1-9,0 0 0,1-3-47,4-2-64,5-4-106,1-14-142</inkml:trace>
  <inkml:trace contextRef="#ctx0" brushRef="#br1" timeOffset="184044.9778">19045 6461 880,'0'0'45,"0"0"0,0 0 43,0 0-78,0 0-3,0 0 8,43-2 2,-21 2-4,-1 0-6,-1 0 1,-1-7-6,-5-6 5,-4-3-5,-7 4 5,-3 0 18,0 0 27,-2 4-10,-11 1-11,-4 5-4,-8 2-13,-6 0-4,-3 8 6,-1 11 14,5 6 14,7 2-17,6-4 4,8 5-16,9-6 0,0 1-9,16-5-6,14-3-1,8-5-2,2-3-4,5-7-55,-2 0-85,-2-14-116,1-8-261</inkml:trace>
  <inkml:trace contextRef="#ctx0" brushRef="#br1" timeOffset="184427.8173">19391 6382 860,'0'0'182,"0"0"80,0 0-20,0 0-72,0 0-60,0 0-23,0-16-22,0 14-19,0 2-23,0-1-23,0 1 0,-2 0 0,-1 0 0,3 0 0,0 0 0,0 0 0,0 0 0,0 0 0,0 0 0,0 0 0,0 0 0,0 0 0,0 0 0,2 0 0,-1 0 0,1 0 0,3 3 0,3 6 0,4 8 0,3 7 0,-1 5 0,-7 4 0,-3 1 0,-2 1 0,-2-4 0,0-5-10,0-4-47,0-10-21,0-4-60,0-6-80,6-2-89,6-8-138</inkml:trace>
  <inkml:trace contextRef="#ctx0" brushRef="#br1" timeOffset="184689.2861">19522 6377 739,'0'0'140,"0"0"29,0 0 9,0 0-91,0 0-3,52-81-49,-26 73-8,4 0-9,-3 6 4,3 2-1,-1 0-4,-8 0-4,-8 14-13,-6 4 6,-5 6-4,-2-1 4,0 4-3,-12-3 0,-1-4-1,0-1-2,2-5-41,6-4-52,5-5-92,3-5-136</inkml:trace>
  <inkml:trace contextRef="#ctx0" brushRef="#br1" timeOffset="185095.6206">20008 6360 675,'0'0'190,"0"0"-95,0 0 70,0 0-90,0 0-30,-80-17-21,50 24 4,2 10 13,5 3-11,7 2-11,6 2 1,6 0-5,4-2-12,0-1-3,23-1-4,7-6-3,6-5-12,2-6-16,-4-3-10,-8 0-4,-7-14 46,-8-6 3,-2-1 7,-8-3 2,1-3 14,-2 4 7,0 5 12,0 6 3,0 9-9,0 3 1,0 0-32,0 0-5,1 10-15,5 7 15,3 5 2,3-2-1,2 2-1,3-2-9,0-6-67,5-3-68,-3-11-175,0 0-269</inkml:trace>
  <inkml:trace contextRef="#ctx0" brushRef="#br1" timeOffset="185379.6204">20147 6341 817,'0'0'109,"0"0"-7,0 0-16,0 0-28,0 0-3,85 16 0,-63 8-1,-3-2-17,-6 3-4,-3-4-17,-4-8-6,-3 1-6,-3-7-4,0-2-7,0-2 7,0-3 8,-3 0 1,-1 0 17,1-8-15,3-5 1,0-4-7,0 6-5,13-1-6,8 1-5,0 0-56,4-1-84,-1-2-104,3-2-190</inkml:trace>
  <inkml:trace contextRef="#ctx0" brushRef="#br1" timeOffset="185597.0509">20580 6169 848,'0'0'198,"0"0"-40,0 0 55,0 0-101,0 0-78,0 0-32,0 13-2,0 17 34,0 7-2,0-3-12,0 0-14,0 2-4,0-4-2,4-6-5,0-4-43,2-3-70,1-10-65,-3-8-130,-1-1-224</inkml:trace>
  <inkml:trace contextRef="#ctx0" brushRef="#br1" timeOffset="185762.2028">20458 6364 581,'0'0'412,"0"0"-324,0 0 114,0 0-130,0 0-50,0 0-18,122-37-4,-67 27-3,3 0-35,2 0-85,-7 1-146,-9-2-424</inkml:trace>
  <inkml:trace contextRef="#ctx0" brushRef="#br1" timeOffset="186339.5387">20922 6229 389,'0'0'480,"0"0"-396,0 0 25,0 0-64,0 0-34,0 0 19,14 42 22,-5-25-8,0 2-18,2 1 0,-7 0-11,1-4-8,-1-4-4,-4-2-1,1-4 3,-1-3-5,0-3-12,0 0 1,2 0 11,2-8 0,2-11-7,5-4 1,4-4 6,0 2 3,1 5 1,-2 5 10,-4 7-4,0 8-3,0 0-7,3 0-1,0 14 0,0 6 0,-2 1-3,-2 2 3,3-3 2,-3-1 2,-2-7-3,-3-5 0,-2-5-19,0-2 1,2 0 3,4 0 12,-1-9-11,4-9 14,2-6 8,0 1-7,5-2 8,-1 3 11,1 7 0,-6 8-1,-1 7-12,-3 0 2,0 13-3,-4 10 11,1 4 5,-5 7-3,0-5-18,0 0-1,5-5-10,3-5-61,8-2-37,5-14-147,11-3-371</inkml:trace>
  <inkml:trace contextRef="#ctx0" brushRef="#br1" timeOffset="186661.4977">21649 6304 808,'0'0'17,"0"0"22,0 0-2,0 0-13,0 0-19,0 0-3,78 0 2,-70 0 0,0-7 7,-7-2 22,-1-4 11,0-1-2,0 2 8,-13 3-17,1 1-8,-4 8 9,-2 0-10,-7 9-15,-1 11 26,3 2 12,3 2 2,5-1-23,8 0 11,7-2-24,0 0-11,9-5-2,16-2-4,3-6-31,8-8-110,3 0-124,2-5-326</inkml:trace>
  <inkml:trace contextRef="#ctx0" brushRef="#br1" timeOffset="187261.781">21865 6196 961,'0'0'59,"0"0"108,0 0-29,0 0-123,0 0-12,0 0-3,9 29 15,0-10-6,3-2-5,-3 0 1,0 0-5,3-5 2,-1-3-4,3-4 2,1-2-12,5-3-11,1 0-5,3-13-4,-1-5 24,4-4 8,0-5 1,0-2 7,-2-1-3,-1 4 3,-6 9-1,-12 7 6,0 10 1,-4 0-14,0 0 0,4 20-7,0 2 7,2 6 8,-1-1-5,3-2 2,3-1-3,4-2-1,5-5-2,3-1 0,0-8-2,0-6-19,-3-2-11,-5-2-46,-5-15 37,-1-10 5,-7-2 27,-3-10 3,-1-9 4,0-8 3,0-4 13,-4 1 22,-2 4 43,3 9 0,-1 16-7,1 14-1,3 9-17,-2 7-29,1 22-24,-1 15-15,-1 13 15,3 6 0,0 0 5,0 2-1,0-7-4,0-1 0,0-11-16,2-8-65,4-6-63,4-11-124,4-8-281</inkml:trace>
  <inkml:trace contextRef="#ctx0" brushRef="#br1" timeOffset="187523.2919">22448 6003 954,'0'0'66,"0"0"-41,98 4 79,-39-4-45,7 0-21,-3 0 6,-11 0-6,-16 0-14,-13-3 0,-10 0-3,-8 2-7,-2-2-14,-3 3-3,2 0-77,-1 0-154,-1 3-131</inkml:trace>
  <inkml:trace contextRef="#ctx0" brushRef="#br1" timeOffset="207174.7234">7172 7614 182,'0'0'404,"0"0"-359,0 0 70,0 0 17,0 0-64,0 0-30,0 0-2,0 0 8,0 0-9,0 0-4,0 1-4,3 7-8,6-6 16,0 5-1,4-1 1,4-1-8,2-3 0,2-2-11,4 0-5,-2 0-3,-1 0-3,-1 0-3,-6-2 0,-5-6 2,-7 4-2,0-4 7,-3-1 4,0-2-5,0 0 2,0 1 5,-3 0-8,-7 0-2,1 4-3,0-2 10,-3 2-12,-1 3 7,5 0-3,-8 0-4,-1 3 5,1 0-8,1 0 6,-6 12-2,2 1 0,1 4 1,3 0 0,3 4-1,-3 1 1,3 3 6,6-3-1,-1 0 3,3 2-2,4-3-4,0-2-1,0-1 6,0-5-5,11-2 1,4-1-4,3-1 9,0-2 1,6-3-6,-2 0 1,-1-2-6,0-2 0,-4 0-13,2 0-63,0 0-53,-1-3-151,-3-7-237</inkml:trace>
  <inkml:trace contextRef="#ctx0" brushRef="#br1" timeOffset="207498.6406">7609 7674 56,'0'0'769,"0"0"-617,0 0 76,0 0-43,0 0-74,0 0-27,3-6-22,-3 6-15,0 0-20,0 0-9,0 3-16,0 11-2,0 8 17,0 3-4,0 4-1,0 0-10,0 0 1,12-1-3,-3-3-21,-3-3-117,-3-10-205,-3-7-731</inkml:trace>
  <inkml:trace contextRef="#ctx0" brushRef="#br1" timeOffset="208700.9959">7217 8702 678,'0'0'125,"0"0"-73,0 0 67,0 0-51,0 0 3,0 0 0,0 0-22,46 46-4,-28-45-11,3-1-9,6 0-3,1 0-8,-2-8-11,0-4 2,-8-2-3,0-2 0,-9-1 3,-6 0 1,-3 3-5,0-1-1,-6 5 3,-8 4-3,1 1 7,-6 5 6,0 0-3,-4 0 1,-3 8 5,-3 12 2,-1 2-5,-3 6 5,5 1-6,8 5 1,4-5-2,10 0-4,6-5 5,0 1-5,12-4-1,8-2 8,12-5-6,4-4-3,10-5-5,5-5-6,4 0-50,-2-10-104,-5-9-226,-12 2-445</inkml:trace>
  <inkml:trace contextRef="#ctx0" brushRef="#br1" timeOffset="210315.8651">7688 8894 567,'0'0'204,"0"0"-148,0 0 101,0 0-74,0 0-23,0 0 13,-29-10-12,29 3-5,0-1-2,0 0-13,8-3 6,10 1-24,0 1-3,3 3-7,1 2-2,1 4 2,-4 0-4,-7 12-6,-3 12-3,-9 3 5,0 6-2,-18-3 13,-7-1-12,-8-3 4,3-9 4,-1 0-8,7-11 8,9 0 7,6-5-4,9-1 6,0 0 2,0 0 6,0 0 6,0 0-25,15 0-5,10 0-2,8 4 0,3 1-3,0 2-35,-5 4-117,-1-5-165,-11 1-728</inkml:trace>
  <inkml:trace contextRef="#ctx0" brushRef="#br1" timeOffset="211154.8889">7329 9551 596,'0'0'54,"0"0"89,0 0-1,0 0-76,0 0 14,0 0-9,-31 67-15,31-54-13,0-1-2,0-2 4,13 0-4,0-5-24,2 0 11,5-5-13,4 0 0,2 0-7,-6-10-3,-4 0 2,-4 0-2,-10-2 1,-2 0 14,0 0 8,0-2-7,-11 8-5,-3 0-11,1 3 9,-9 3-7,-5 3-3,-6 13 2,5 8-2,1 3 2,6 2 4,3 3-8,12-3 10,6-1-6,0-1-4,3-5 3,14-2-5,8-4-1,5-6-1,4-3-20,1-4-80,3-3-89,-2 0-261</inkml:trace>
  <inkml:trace contextRef="#ctx0" brushRef="#br1" timeOffset="211611.1297">7675 9776 595,'0'0'283,"0"0"-180,0 0 109,0 0-122,0 0-26,0 0-19,52-64-11,-33 59-12,4 0-1,-4 5-3,-7 0 0,3 0-3,-9 0-14,-6 10 4,0 7-1,0 0-3,-6 3 8,-12-1-7,2-5 4,1 0-1,4-5-1,7-3-3,2-2-1,2-4-6,0 3 3,0-3 1,14 3 2,4 3 7,1-3-6,2 5 1,-8 5-2,-4 0-5,-8-2 5,-1 2 2,0 1 2,-7-3 5,-12-2 4,-5-4 11,-1-1-14,-1-2-4,-3-2-6,0 0-36,-1 0-91,2-6-187,4-10-531</inkml:trace>
  <inkml:trace contextRef="#ctx0" brushRef="#br1" timeOffset="212355.9216">7366 10693 634,'0'0'63,"0"0"59,0 0 13,0 0-71,0 0-8,0 0-9,-27 33-3,27-27-11,12-1 5,6 1 1,2-6-11,9 0 3,1 0-12,-2-6-11,-4-5-3,-9 0-1,-8 0 5,-4 0-1,-3-5 1,0 3 6,-3-3 1,-13 6 8,-8 0-18,-1 10 15,-5 0-9,-1 0 2,1 12-5,0 5 7,8 7-3,2 1 6,7 4-7,10 0-1,3 3 3,0-6-9,13 2-3,10-6-2,5-5 0,5-5-2,7-8-33,-1-4-45,3 0-57,1-4-183,-2-15-259</inkml:trace>
  <inkml:trace contextRef="#ctx0" brushRef="#br1" timeOffset="212715.4438">7758 10706 204,'0'0'821,"0"0"-765,0 0 199,0 0-128,0 0-83,0 0-21,-3-19-21,1 30 1,0 5 16,0 2-4,2 2-1,0-3-1,0 0-13,0-4 0,14 0 0,2-9-3,2-1-5,0-3-26,-3 0-2,-1-6 18,-1-11 16,-10 0 2,1-5 9,-4 2 36,0 6-4,0 5 17,0 5 0,0 4-11,0 0-35,0 8-12,0 17-10,0 8 8,-4 10 2,-5 6-1,4-3-64,2 1-129,-3-11-274</inkml:trace>
  <inkml:trace contextRef="#ctx0" brushRef="#br1" timeOffset="213651.5123">7427 11606 756,'0'0'82,"0"0"-10,0 0 91,0 0-59,0 0-51,0 0-18,0-11-22,0 11-13,4 0 0,13 0 8,1 3 3,5-3-3,0 0-6,1 0 8,-3-9-7,-4-8-2,3 3 4,-14-4-5,-6-2 3,0 3 8,-3 0-11,-14 3 7,-4 6-5,-2 5 3,-1 3 3,-8 6-2,3 16 7,-1 6 6,-2 5-6,9 6 12,5 0-7,6-3-2,9-2-1,3-5-9,6-2 0,18-4-6,-1-3-4,6-10-1,1-3-33,4-7-92,5 0-126,0-13-188</inkml:trace>
  <inkml:trace contextRef="#ctx0" brushRef="#br1" timeOffset="213939.1092">7851 11562 821,'0'0'119,"0"0"67,0 0-72,0 0-64,0 0-7,0 0-4,-78 13-28,78 1 5,0 3-5,15-1-1,6 1 6,4 3 5,-6-3-12,4-3-4,-11 0-2,-1-4 1,-7-6 2,-4-1-4,0-1 2,-4 0-4,-16-2-6,-2 0-93,2-7-137,4-21-145</inkml:trace>
  <inkml:trace contextRef="#ctx0" brushRef="#br1" timeOffset="214065.819">7851 11562 635,'40'-95'142,"-10"79"52,0-1-15,0 2-76,0 6-31,-9-1-56,-4 7-16,-11 3-20,-6 0-188,0 3-290</inkml:trace>
  <inkml:trace contextRef="#ctx0" brushRef="#br1" timeOffset="215985.8873">7594 12622 470,'0'0'147,"0"0"-11,0 0 27,0 0-87,0 0-22,0 0-7,-10-5-13,10 5-14,0 0-17,0 0-1,0 9 14,0-1 10,10-3-6,5-2 5,3-3-5,5 0-2,2-3-8,-3-7-2,-1-2-3,-6-2-4,-5 1 8,-7-1 0,-3-2 7,0 3 11,-3 2-5,-10 3-2,-7 3 2,-2 5-10,-7 0-3,-3 3 1,-1 11 2,3 10-5,-1-1 7,7 2-2,4 5 3,8-1-9,8-2 7,4-4-7,0-1 3,6-7-5,15-1-3,1-4 5,10-2-6,1-4-7,10-4-10,-5 0-76,4-3-89,-3-13-200</inkml:trace>
  <inkml:trace contextRef="#ctx0" brushRef="#br1" timeOffset="216405.987">8070 12504 624,'0'0'201,"0"0"-4,0 0-7,0 0-92,0 0-30,0 0-25,-24-7-10,0 16-28,-4 11 7,-2 1 12,4 2-8,6 3 3,5 3 11,3 0-25,9 0 6,3-3-9,0-3-2,8-7 0,14-4-1,8-7-1,3-5 4,5 0-4,-8 0-7,-15-10 4,-6-4 5,-9-1 18,0-6-18,-6 1 7,-15 6-7,-6 6-9,-3 8-32,2 5-61,1 12-97,4 3-251</inkml:trace>
  <inkml:trace contextRef="#ctx0" brushRef="#br1" timeOffset="220547.5681">17153 7632 317,'0'0'310,"0"0"-278,0 0 31,0 0 8,0 0-46,0 0 14,0 0-3,0 0-11,0-1 19,0 1 19,0 0 5,0 0 16,0-2-14,0-6-28,-6-3-39,1-3 2,-9 0 9,-1-3 2,2 5 0,0-2 9,-3 4 13,2 3-17,-1 5 7,-3 2-10,0 0-12,-8 4 1,0 11-1,0 11-2,6 1 4,0 2-2,8-2-3,8-1 2,4 0-5,0-5-6,16-1 6,8-1-2,3-8-4,8-3 4,3-6 4,1-2-4,0 0 2,-1-15-12,-5-7 3,-6-2-13,-12-6 10,-4-6 11,-9-4-10,-2-4 11,0-1 2,-2 4-2,-8 6 5,3 6 3,-2 6 15,9 6-6,-3 4 1,-1 4 15,4 4-10,0 4 2,0 1-3,0 0-10,0 1-12,0 20-11,0 8 11,0 12 10,4 1-5,3 1-3,4 0-2,0-4-3,2-1-11,-3-4-64,1-2-80,-1-10-174,-1-7-252</inkml:trace>
  <inkml:trace contextRef="#ctx0" brushRef="#br1" timeOffset="220878.944">17525 7525 738,'0'0'172,"0"0"56,0 0-16,0 0-89,0 0-49,0 0-33,0 17-25,0 6 19,-6 11 10,4-1-33,2 0-2,0-3-10,0 3-4,0-1-69,2-6-182,-2-5-474</inkml:trace>
  <inkml:trace contextRef="#ctx0" brushRef="#br1" timeOffset="222093.38">17052 8511 493,'0'0'215,"0"0"-186,0 0 100,0 0-16,0 0-60,0 0-2,0 0 29,0 0-14,0 0-31,0-4-8,0-6 19,-5 0-7,0-2-12,-7 1 4,1-5-9,-2 7 0,-2 0 0,-2 4-5,-3 5-10,-4 0 4,-4 11-11,-2 11 4,0 5-4,5 2 2,4 2-2,7 0 0,10-4 0,4 0-2,0-5-8,18-1 2,10-6-2,4-4 10,6-5 0,2-4-2,-1-2 1,-3 0-6,-8-8-5,-3-9 12,-7-2 3,-1-8 1,-10-3-2,-4-4 3,-3-5 3,0 0 0,0-2 2,-4 8 13,-2 5 4,3 11 10,-4 3 3,7 11 8,0 0 2,0 3-26,0 0-5,0 0-6,0 0-9,0 0-4,0 3-6,-4 15-4,4 12 10,0 5 3,0 5 1,0 5-4,0-4 0,7-2 0,0-2-2,2-2-59,-2-6-71,1-4-98,-1-13-223</inkml:trace>
  <inkml:trace contextRef="#ctx0" brushRef="#br1" timeOffset="222527.1208">17367 8632 597,'0'0'225,"0"0"-83,0 0 34,0 0-81,0 0-30,0 0-10,51-53-1,-35 50-18,-2 2-9,2 1-6,-3 0-4,-5 15-10,-8 8-5,0 7 3,-11 3 19,-17 1-10,-3-5-9,-1-3 2,4-4 7,10-5-4,8-6 11,7-2-11,3-2 2,0 0 0,13-2 1,17-4-2,5-1-1,10 0-10,1-1-5,-8-9-105,-10-2-122,-19-2-281</inkml:trace>
  <inkml:trace contextRef="#ctx0" brushRef="#br1" timeOffset="223593.0837">17218 9951 563,'0'0'117,"0"0"57,0 0-45,0 0-70,0 0 16,0 0-1,12-59-14,-12 45-10,0-3-9,-8 0-10,-5 1 3,-2 3-15,-5 2-3,-1 6 1,-3 2-2,-2 3-10,-6 3-1,3 16-2,-3 5 6,5 5-8,8-3 0,12 5-1,7-3 1,0-1-7,9-3 4,17-8-11,7-2-4,6-8-7,3-6 10,-2 0-29,-1-6 7,-8-12 1,-7-7 28,-6-8 8,-4-6 5,-8-2 0,-1-5 4,-2-3 6,-1 8 17,-2 3 7,0 8 11,0 9-10,0 8 10,0 7 5,0 5-16,0 1-24,0 12-15,0 16 1,0 11 8,0 8-3,3 4 2,0 0-4,0-1-4,0-3-1,2-8-48,-2-2-84,7-9-114,-1-14-185</inkml:trace>
  <inkml:trace contextRef="#ctx0" brushRef="#br1" timeOffset="224155.2001">17549 9922 662,'0'0'64,"0"0"115,0 0-41,0 0-25,0 0-35,0 0-11,20-58 18,-15 49-11,2 6-31,-1-2-8,4 2-17,1 3-11,4 0-5,5 0-2,-8 0 0,-2 11 0,-6 5-3,-4 1-2,0 5 5,-13-2 4,-6-2-4,1 1 10,5-6-8,4-3-1,5-3-1,3-5 1,1-1-1,0-1 2,0 0 0,0 0 4,7 0-6,11 0 8,4 0 1,0 0-8,-5 0-1,-4 3 0,-2 5-4,-3 1 4,-4 4-2,-4 4 2,0 2 6,0 1-6,-14 0 24,-5 0 0,-6-5-8,-2-3 3,1 0-3,-3-4-7,4-3-4,-2-4-5,8-1-21,1 0-98,9-23-199</inkml:trace>
  <inkml:trace contextRef="#ctx0" brushRef="#br1" timeOffset="251715.8624">12303 7021 94,'0'0'179,"0"0"-134,0 0 12,0 0-11,0 0-30,0 0 0,0 0-6,0 0 6,-20-17 12,19 17 13,-4-2 15,-1 0-3,-2 1-22,2-1 25,-3 0-17,-1 2-2,0 0-3,0-1-2,4-2-15,-8-1 0,1 1 4,0 0-9,1-1 9,0-3 2,-3 4-3,0-2 0,2 1 0,-1 4-7,-2 0-5,1 0-2,-3 0 5,0 0-2,-2 0 5,0 0 5,5 0-3,-3 0 4,3 0 4,2 0-4,-4 4 6,1-1-6,-2-1-4,-2-2 1,3 3-3,1 1-2,2-1 3,2 1-5,-5-1 5,5 4-5,-1-1-3,3 1 8,-5 2-2,4 1-3,1 0 7,-2-3-3,5 3-5,-1-3 0,3 3-5,-2 0 1,4-1-1,-7 3 7,1 0 1,-2 4-1,-2-2 5,4 3-1,-3 0-9,1-1-1,2 4-2,2-1 4,-3 1-3,1 5-3,-2-4 5,-1 5 3,2 0-5,1 1 5,-7 6-3,6-1 4,-1-1 2,2-1-11,3-1 9,-2 0-5,-1-1-3,5-1 6,-2 0 0,3-2-3,3 3 1,-4 0-3,4 5 3,0 1 0,0-2-5,0 1 4,0-1-2,0-2 3,0-2 0,0-1-3,7-2 1,-4 2 0,1-2-1,-1-2-1,-1-3 0,2-6 1,-3-3 0,1-2 2,-2-4-1,0-1-3,0-1 3,0-1 3,0-1 0,0-1 0,0 0 1,0 0 4,0 0 8,0 0-2,0 0-6,0 0 10,0 0-14,0 0 5,0 0-3,0 0-3,0 0 1,0 0-6,0 0 1,0 0-1,0 0 0,0 0 4,0 0 16,0 0-17,-2 0 6,-1 0-6,1 0-4,0 0 1,1 0-1,1 0-1,-2 0 5,2 0-4,0 0 4,0 0 4,0 0-8,0 0 4,0 0-4,0 0 1,0 0-2,0 5-1,0 4 1,0 3 1,0 2-1,2 4 0,-2 1 0,0 5 0,0 2-1,0 4 2,0 6 1,0 1-2,0 5 0,-6 4-1,0-3 2,0 4-2,3 2 1,-4 1 0,4 2 1,3 1-1,-5 4 1,5 2-2,0-3 0,0 4 1,0-4 0,0-3 1,8 2-1,-1-1 0,-7-1 1,3 0-2,-1-7 2,-2-2-1,0-2 0,4-3 1,-4 1-1,0-1 0,0-3 1,0 0-4,0-6 3,3-7 0,-3 2 0,3-9 1,-3-3-1,0-3 0,3 1-2,-2-6 1,1-1 2,-2-1-3,0-3 1,0 0 1,0 3 9,0-3-8,0 0 1,0 0 2,0 0 3,0 0 4,0 2-11,0-2-1,0 2 1,0-2 0,0 3-2,0-3 2,0 3-3,0-2 3,0 1 1,0-2 2,0 0 0,0 1 2,0-1-5,0 0 0,0 0 0,0 0 1,0 0-1,0 0-3,0 0 0,0 3 3,0-1-9,0 1 7,0 2-2,0-3 0,0 1 3,0 1-6,0 3 7,0 3 0,0 3-1,0 7-1,0 3 2,-2 7 0,-2 10 0,-2 6 0,0 4-2,0 6 2,2 0 0,-4 4 0,5 1-1,0-1 1,-1 3 0,-1-5 0,2-4 0,-4-4 0,1-4 0,3 3-1,-3-3 2,1-3 0,2 1-1,-1-8-2,4-2 2,0-3 0,0 0-2,0-8 2,0-3 0,0-3 1,2-7-1,1-4-1,-1-1-1,-1-3 2,3-2-4,-4 3 4,0-3 0,0 0 0,0 0 0,0 0 0,0 0-1,0 3 1,0-2-6,0-1 5,0 0-3,0 0 3,0 0 1,0 0-3,0 0 3,0 0 0,0 3-1,3 2-4,0 2 4,3 3 1,0 3 0,-2-2 3,2 5-4,0 1 1,0 0-1,2 3-1,-1-1 2,-2 4 0,2 1 0,-4 5 2,3-6-2,-1 4 0,-2-2-4,3-1 3,7 2 1,0-2-3,10 3 2,0-2-1,9-1-2,-3-2 4,6-5-4,2-4-1,-1-2 0,-6-8-2,-2 0-13,-16 0-51,-3-3-82,-9-3-149,0-23-462</inkml:trace>
  <inkml:trace contextRef="#ctx0" brushRef="#br1" timeOffset="253631.5624">11966 7024 174,'0'0'31,"0"0"38,0 0 32,0 0-24,0 0-28,0 0 4,0 0 2,-24-29-8,24 26-9,-3-2 6,0 2 3,0 0 1,3 0 5,0 0-3,0-2 7,0 2-18,0-3-17,10 2-9,9-3-1,6 2 14,8-2 1,4 3 8,-2 1 1,6 0-11,-1 3 1,2 0-1,3 0 3,1 0 0,-1 6-6,-2 1 0,2 0-3,-2 2-11,-1-1 0,4-1 1,5 2 13,-5 1-13,-1 2 5,-9 2 4,-10 3-4,0 3-8,-9 5 11,1 2 2,5 3-5,-3 0 0,6 2-6,-5-1 8,0 2-5,-5 0-5,1 3 5,-5-3-6,1 6 4,-4-3 0,3 3-1,-3 0-3,0 0 5,-1 4-4,3-4 6,0 2-6,-3-2-2,3 4 3,-4 3-2,4 0 4,1 0 4,-6 4-8,0-1 2,0 3-4,2-1-2,3-1 2,3-4-2,-1-7 2,2-1 2,0-6-2,-3-6-2,-5 0-1,0-6 0,-2-6 1,-2-1 0,-3-7 5,0-3-2,0-2-4,0-1 11,0 0 10,0 0 12,0 0 4,0 0 0,0 0-1,0 0-5,0 0-14,0 0 8,0-4-6,0 4-13,1 0-6,-1-1 0,0-1 0,0 2 0,0-1 0,0 0 0,0 1 0,0-1 0,0 1 0,0 0 0,0 0 0,0 0 0,0 0 0,0 0 0,0 0 0,0 0 0,0 0 0,0 0 0,0 0 0,0 0 0,0 3 0,0-1 0,0-1 0,0 2 0,0-3 0,0 1 0,0 1 0,0-2 0,0 0 0,0 0-3,0 0 0,0 0 0,0 0 3,0 0 0,0 0 0,0 0 0,0 0-3,0 0 2,0 0 0,0 0 1,0 0-1,0 0-3,0 0 4,0 0 0,0 0-8,0 0 5,0 0-7,0 0-1,0 0-3,0 0-4,0 0-6,0 0-7,0 0-11,0 2-16,0 1-47,3 3-68,7 5-133,-10 1-303</inkml:trace>
  <inkml:trace contextRef="#ctx0" brushRef="#br1" timeOffset="255333.9397">13316 8402 452,'0'0'34,"0"0"12,0 0 32,0 0 8,0 0 6,0 0-23,-4 0-20,4 0 8,0 0 0,0 0 19,0 0 24,0 0-11,0 0 0,0 0-21,0 0-4,0 0-8,0 0-19,0 0-9,0 0-10,0 0-16,0 0-1,0 5 1,0 8-1,0 8-1,0 8 10,7 8 10,-4 6-9,5 8 4,-2 8 3,2 5-4,7 9 1,-6 4-6,3-1-3,-1 3 2,1 9-2,-3-1-5,-5 6 5,-3-1-6,-1 0 4,0-2-1,0-2 0,0-4-2,0-2 3,0-5-3,0-1-1,0-7 1,-1-7 2,-3-3-3,2-3 1,-5-6-1,2-6 3,-2-12-3,3-6 0,4-13 9,0-2-6,0-8 1,0-3-1,0 0 10,0 0 7,0 0 3,0 0 3,0 0-3,0 0-9,0 0-2,-1 0-2,1 0 1,0-3 2,-2 3-10,0-3 4,1 2-2,0-1-1,-1-3-2,2 2-2,0 1 5,0-2-4,0 4 3,0 0-1,0 0-1,0 0-1,0 0-1,0 0 1,0 0 3,0 0-2,0 0 3,0 0-5,0 3 0,0 0 0,0 0 0,0 4 0,0 2 0,0 8 0,3 5-21,0 6 21,3 3-15,-1-2-8,-2 4-7,-3 2-31,-3 5-44,-24 1-150,-15-4-224</inkml:trace>
  <inkml:trace contextRef="#ctx0" brushRef="#br1" timeOffset="256421.8495">11565 11277 130,'0'0'52,"0"0"-48,0 0 48,0 0-38,0 0 4,-83-12 23,75 12 16,-1-3 47,3 1-47,-2-1-28,1 3 2,2-2-21,1 2 7,4 0 47,0-3 18,0 3 31,0 0 5,0 0-17,0 0 0,-3 0-24,0 0-26,-3 17 0,3 6 33,0 10-33,3 10-4,0 6 4,0 14-4,3 0-8,6 9-20,4-2 6,4 5-5,2 1-4,0-3 1,7-1-12,-3-5 6,3-8-1,1-3-10,-2-1 9,4-4-8,-3-4 4,6-2-4,-2-4 0,-1-2 2,3-3-3,-2 1 2,-4-4-1,0 0 0,-1-1-1,2 2 3,-3-4-4,6-4 2,4-2 0,2-2-1,1-2 0,2-6 4,2-2-4,0-2-1,1-3 0,6-7 2,-2 0 0,1 0 0,1-12-2,-2-5-1,-1-7-17,-3 1-11,-9-3-5,-10-4-34,-9 0-62,-9-10-75,-5-3-325</inkml:trace>
  <inkml:trace contextRef="#ctx0" brushRef="#br1" timeOffset="257427.5957">13446 10570 53,'0'0'173,"0"0"-40,0 0 24,0 0-18,0 0-2,0 0-4,7-38 13,-7 34-10,0-2-53,0 6 1,0-3-3,0 3-28,0 0-15,0 0-18,-7 3-10,-6 20-6,0 10 50,-4 6-19,5 8-4,-1 7-12,3 4 8,1 2-6,-1 1-7,3 0-1,0 2-5,2 0 12,-3 4-5,8-3-13,-6-4 8,2 2-4,4-5-3,-2 5 0,-1-1-3,-5-6 4,1-1-4,-1-4 1,1-5-1,1 2 2,-4-4-1,-3-1-1,0 1 0,0-4 1,1-2-1,-6-4 1,6 1-1,-4-2 0,-4-6 0,7 0 0,-7 2 0,5-3 2,0-3-2,-3 3-1,2 2 1,3-1 1,-4-3-1,1 4-1,3-2 1,-6-1 1,-1-2-1,-3 2 1,1-7-1,-7 3 0,3-1 1,-7-2-2,-6 3 3,0-4 0,-6 4-2,-1 3-2,1-3 2,6-1-2,3 1-12,8-7-34,8-7-24,5-6-69,6-12-202</inkml:trace>
  <inkml:trace contextRef="#ctx0" brushRef="#br1" timeOffset="263314.323">11010 6618 486,'0'0'100,"0"0"36,0 0 58,0 0-83,0 0-26,0 0-13,0 0-14,0 0 13,-12-3-17,12 3-11,0 0-12,-4 0-17,-4 13-11,-1 7-1,0 8 9,3 0-5,2 1 0,4-2-3,0-5 0,7-4-3,6-6-6,7-7 2,1-5 4,3 0 4,-1-2 4,3-13 1,-11-3-5,1-5-1,-2-3 5,-4 3-4,-4-1-2,0 3 2,-3 4 0,-3 7 4,0 3-2,0 4 6,0 3 9,0 0-21,0 0-4,0 8-12,0 13 16,1 4 1,5-3-1,8-2-2,4-4-1,2-4-8,6-7-7,4-5 10,-2 0 8,2-7 0,-7-10 3,-4 0-1,-6-5 13,-10-1 4,-3 0-9,0 3-6,-6 6-4,-10 7 0,-4 7-28,4 0-58,6 4-80,7 3-94,3-4-220</inkml:trace>
  <inkml:trace contextRef="#ctx0" brushRef="#br1" timeOffset="263651.7074">11696 6532 663,'0'0'94,"0"0"68,0 0-27,0 0-99,0 0-7,-85 11 4,58 5-8,5 6-2,6-1-8,5-2-4,9 1-5,2-4-6,0-2 0,20-6-1,2-5-9,8-3 10,-2 0 11,-1-11 0,-9-3 0,-6-3 3,-9-2 29,-3 0-5,0-1-15,0 3-11,-12 3-4,3 6-8,3 4-9,3 2-47,0 1-46,3 1-79,0-4-192</inkml:trace>
  <inkml:trace contextRef="#ctx0" brushRef="#br1" timeOffset="263768.1947">11696 6532 368</inkml:trace>
  <inkml:trace contextRef="#ctx0" brushRef="#br1" timeOffset="263959.8859">11696 6532 368,'58'-32'291,"-48"24"-206,10 4 59,-1-1-74,7 5-32,-1 0-1,5 0 0,-7 8 4,-1 6-15,-8 1-13,-5 1-3,-7-3-5,-2 3 0,0-3 6,-11-3 5,-3-3 0,5-4-2,1-3 4,2 0 8,3-3 33,1-14-15,2-3-20,2-4-15,15 2-9,2 5 4,-1 5-7,2 4 3,-6 3-28,2 4-81,1-2-108,-7-1-138</inkml:trace>
  <inkml:trace contextRef="#ctx0" brushRef="#br1" timeOffset="264185.6527">12069 6361 839,'0'0'113,"0"0"117,0 0-58,0 0-91,0 0-41,0 0-23,-3 6-5,3 18 49,6 2-2,-1 2-27,3 2-11,-2-2-17,0-2-4,-1-1-5,-5-1-51,0-4-110,0-4-151,0-12-305</inkml:trace>
  <inkml:trace contextRef="#ctx0" brushRef="#br1" timeOffset="264469.2006">12208 6392 862,'0'0'121,"0"0"-120,0 0 93,0 0 15,0 0-56,-42 94-5,13-74-11,3-4-12,3-4-1,10-3 10,4-5 9,3-2 1,6-2-8,0 0-6,0 0-4,0 0-12,3 0-14,11 4 0,7 2 5,5-1-5,-6 4-86,5-1-83,-2-5-127,6-3-246</inkml:trace>
  <inkml:trace contextRef="#ctx0" brushRef="#br1" timeOffset="264777.5118">12416 6462 709,'0'0'143,"0"0"40,0 0-91,0 0-12,0 0-43,0 0-22,-19-9 8,10 17-13,2 3 5,0 3 7,7-2-5,0 2-9,0 2 2,7-1-4,6 0 8,-1-2 1,1 0 0,-3-2 1,0-4-4,-7-2 4,0-5-8,-3 4-4,0-3-4,0-1 0,-9 0-36,-8 0-62,4-11-129,4-15-201</inkml:trace>
  <inkml:trace contextRef="#ctx0" brushRef="#br1" timeOffset="264920.1416">12416 6462 638,'45'-45'217,"-15"36"-71,0-2 48,2 3-98,1 3-21,-7 0-37,-11 3-18,-10 2-20,-5 0-71,-5 2-147,-14 6-65,-3-3-450</inkml:trace>
  <inkml:trace contextRef="#ctx0" brushRef="#br1" timeOffset="265722.3572">13157 6374 1008,'0'0'131,"0"0"47,0 0 29,0 0-75,0 0-41,0 0-19,3 0-21,-3 0-1,0 0-15,-3 0-1,0 0-6,0 0-6,0 0-14,-2 0-8,3 0 0,-1 0 0,2 0 0,1 0 0,0 0 0,0 0 0,0 0 0,0 0 0,0 0 0,0 0 0,0 0 0,0 0 0,0 0 0,0 0 0,0 0 0,0 0 0,0 0 0,0 0 0,1 0 0,1 0 0,1 0-19,4 0-6,2 5-4,9 2 13,0-1 9,3-2-7,1-1 2,1-3-3,6 0 1,3 0-10,8 0-14,-4-8-2,-2-4-3,-7-1 6,-11-6 6,-2-1 9,-14-3 17,0-3-7,0 2 4,-8 5 0,-5 4 8,4 5 0,0 4 6,2 4 1,-3 0-5,-2 2-2,-2 0-2,-3 4 1,-1 12 1,5-1 2,-2 5-1,4 3 0,0 3 1,1 6 0,2-1 2,-1 5-1,9 3-1,0-5 2,0 2 0,0-2-4,9-2 1,-3-3-1,-4-1-1,2-3-4,-4-3-17,0-1-52,0-4-110,-6-8-148,-4-6-141</inkml:trace>
  <inkml:trace contextRef="#ctx0" brushRef="#br1" timeOffset="265925.6919">13137 6601 839,'0'0'110,"0"0"-16,0 0 30,0 0-59,115-33-15,-67 29-28,-4-1-16,-6 0-6,-3 2-63,-2-1-88,-6-2-133,3-3-177</inkml:trace>
  <inkml:trace contextRef="#ctx0" brushRef="#br1" timeOffset="266239.4412">13703 6459 699,'0'0'101,"0"0"107,0 0-90,0 0-69,0 0-42,0 0 0,-52 7 0,39 6-4,3 3 1,0 0-1,10-1-3,0 0-3,0-3-9,23-4-7,-1-4-9,5-4 19,2 0 9,-9-6 5,-2-6 2,-7-4 17,-8-3 41,-3-1-17,0 0-16,0 5-29,-7 3-3,0 6-16,4 3-56,-1 3-85,4 0-103,0-3-291</inkml:trace>
  <inkml:trace contextRef="#ctx0" brushRef="#br1" timeOffset="266591.282">13703 6459 592,'117'-56'115,"-105"50"17,7 0-15,1 1-56,6 0-16,6 2-2,3 3 8,0 0 15,-8 0-32,-9 6-27,-7 6 2,-6 3-9,-2 2 5,-3 0 2,0 0 0,0 0 1,-13-1-7,-4-2 5,-2-3 0,4-5 1,1-1-1,7-5-1,4 0 16,3-2 34,0-15-5,0-9-26,15-4 4,10-4-9,4-1-7,0 5-2,0 7 1,-9 6-5,-4 7-6,-6 7-3,-7 3-45,-2 0-89,-1 0-186,0 0-374</inkml:trace>
  <inkml:trace contextRef="#ctx0" brushRef="#br1" timeOffset="267560.3376">13905 6350 189,'0'0'93,"0"0"-37,0 0 13,0 0-22,0 0-9,0 0 10,-12 0 5,9 0 5,0 0-20,0 0 17,3 0 4,0 0 9,0 0-4,-2 0-5,2 0-6,0 0-15,0 0 6,0 0-5,-1 0-12,1 0 9,0 0 10,0 0-3,0 0 11,0 0-9,0 0-7,0 0-8,0 0-16,0 0-4,0 0-8,0 0 4,0 0 7,0 0 14,0 0 13,0 0-11,0 0-15,12 0-14,15 10 3,12 4 0,7 1-3,-1-1-98,-2-4-253</inkml:trace>
  <inkml:trace contextRef="#ctx0" brushRef="#br1" timeOffset="287569.9185">12091 7553 147,'0'0'443,"0"0"-417,0 0 30,0 0 6,0 0-54,0 0-5,0 0 15,0 0 11,0 0 6,0 0 4,0 0 2,0 0-1,0 0-5,0 0 7,0 0 3,0 0-10,0 0-2,0-4 8,0 1-2,0 0-17,0-1-2,0 4 9,0 0-7,0 0-6,-3 0-9,1 0-5,-3 0 1,1 0-3,4 0-2,0 3 1,0 1-4,0 3 5,0-1-3,0-2-1,8-2 4,2-2 0,2 0 0,2 0 4,-5 0-1,-3 0-1,-2 0 5,-2-6 1,-2-4-4,0 3 4,0 1-2,0-1 20,-5 5-1,-4-1-12,-1 3 3,-3 0-11,0 0-4,6 0 1,-1 1-2,6 3-1,-1 6-2,0-3 0,3 0 3,0-1-4,0 0 1,0-1 2,0-5 1,8 3 1,-3-3-1,1 0 5,-3 0 0,-3 0 0,0 0 3,0 0 10,0 0 9,0-3-15,0-2-6,0 5 1,0 0-1,0 0 0,0 0-4,0 0-2,0 0 0,0 0 0,0 0-2,0 0-3,0 0 2,0 0-39,0 0-80,0 0-186,4 0-372</inkml:trace>
  <inkml:trace contextRef="#ctx0" brushRef="#br1" timeOffset="288529.3038">11826 7562 532,'0'0'197,"0"0"-52,0 0 52,0 0-95,0 0-38,0 0-14,-5-4-23,5 4-6,0 0-18,0 0 0,0 0 2,0 0-3,0 0 3,0 0 2,0 0-4,0 4 5,0 4 1,0-2-6,0 3 3,0-5-4,8 3 3,-2-4 1,1-3-5,0 0 4,1 0 0,1 0-1,2 0 4,-1 0-6,-4-6 3,0-1-1,-2 0 4,-3-2 1,-1 1-2,0-1 2,0 2-7,0 0 0,0 4 3,0-4 9,0 2-1,-5 1-4,-1 1 0,3 1 4,0 1 0,0 1-11,0 0 7,-1 0-5,2 0 0,-7 0-3,6 0-1,-2 0 3,2 0 5,2 0-8,-1 0 9,1 0-3,1 0 0,-2 0-5,0 0 1,2 0 2,-2 0-3,-1 0 1,-1 0 0,-2 1-2,-4 4 1,3 2 0,-2-2-1,2 2 6,1-1-6,-3 2-1,0-2 1,0 7 2,0 0 1,-2 4-3,3 2 6,0 0 9,4 2-7,4-3-3,0-2 2,5-3-5,18 0 1,4-5 0,7-5-2,6-3-1,6 0-44,-5-8-115,-11-1-127,-15 1-236</inkml:trace>
  <inkml:trace contextRef="#ctx0" brushRef="#br1" timeOffset="289445.4486">12086 7674 244,'0'0'192,"0"0"-39,0 0 21,0 0-41,0 0-22,0 0 8,0 0-17,0 0-18,0 0-13,0 0-23,0-3-13,0 3-4,0 0 1,0 0-5,0 0-12,0 0-6,0 0-8,0 11-1,0 2 9,0 0-8,0 3 2,0 0-1,0-2-2,-1 1 2,-2-3-2,2 0 0,-1-5 0,2-4 0,0-2 0,0-1 3,0 0-3,0 0 7,0 0 5,0-14-6,0-2-6,9-4 0,-2-2 2,0 5-2,-4 4 1,-1 4 1,2 4 4,-4 2-1,0 3 22,0 0-11,0 0-10,0 0-6,0 0-7,0 8 0,0 7 5,0 1 4,0 1-2,0 2 1,0-4-1,0 0 0,0-6 0,0-4 2,0 1-2,0-6 0,0 0 0,0 0 1,0 0 8,0 0-1,0-14 3,0-1-10,0-2-1,4 5 2,-4 6 1,0 1-2,0 5 11,0 0-6,0 0-6,0 0-6,0 3-6,0 7-3,0 7 15,0 0-98,-8-5-114,-1-2-300</inkml:trace>
  <inkml:trace contextRef="#ctx0" brushRef="#br1" timeOffset="290968.2255">12280 7595 162,'0'0'45,"0"0"-35,0 0-8,0 0 2,0 0 2,0 0 3,0 0 35,0 0 26,0-2 45,0 1 4,0-2-25,0 0 32,0 2-46,0-2-19,0 0-17,0 3-11,0 0-2,0 0-10,0 0-4,0 0 1,0 0 4,0 0 9,0 0-1,0 0-4,0 0-12,0 0-11,0 0-3,0 0-1,0 0-2,0 0-33,0 0-45,0 0-48,0-3-65,0 2-199</inkml:trace>
  <inkml:trace contextRef="#ctx0" brushRef="#br1" timeOffset="291417.9372">12287 7563 208,'0'0'206,"0"0"-100,0 0-54,0 0-52,0 0-66,0 0-246</inkml:trace>
  <inkml:trace contextRef="#ctx0" brushRef="#br1" timeOffset="292085.4349">12495 7539 358,'0'0'218,"0"0"-113,0 0 54,0 0-90,0 0-37,0 0 11,0-3 13,0 3-9,0 0-3,0 0-23,0 0-15,0 0 2,3 0 3,0 3-6,0-3 3,-1 0-6,-1 0-1,-1 0 5,0 0-3,3 0-6,-3 0-18,0 0-182,0 0-330</inkml:trace>
  <inkml:trace contextRef="#ctx0" brushRef="#br1" timeOffset="292632.0879">12495 7539 455,'90'37'173,"-90"-37"-56,1 0 80,2 0-107,-1 0-34,-1-4 17,-1-3-24,0 4-21,0-3 9,0-1-12,-7 4-5,-5 2-3,-6 1-8,-1 0-5,1 0 2,-5 11 3,7 5-4,-4-2 8,6 4-9,8-1-2,0 0-4,6-1 5,0-5-6,0 2 0,9-6 3,7-3 0,5-4 0,-1 0-9,5 0-18,-9-10-4,-3-5 24,-3-4-6,-3-1 10,-4-3 3,0-3 0,-3-1 1,0 2 2,0 1 0,0 7 13,3 4 9,-3 9 3,0 2 15,0 2-20,0 0-23,0 9-3,0 10 3,0 8 15,0 2-5,3 2 2,0-2-1,1 1-11,2-3 0,-1-3-2,7-5-24,-6-3-111,6-3-137,4-9-232</inkml:trace>
  <inkml:trace contextRef="#ctx0" brushRef="#br1" timeOffset="293300.5666">12864 7652 483,'0'0'413,"0"0"-283,0 0 116,0 0-138,0 0-34,0 0-11,-4-18-22,4 18-6,0 0-10,0 0 4,0-2 1,0 2 3,0-1 4,0 1-12,0 0-10,0 0-1,0 0-10,0 0-2,0-2 1,0 2-1,0 0 2,0 0-3,0 0 1,0 0 2,0-1-4,0-2 2,0 3-2,0-1 0,0 0 2,0 1-2,0-2 2,0 2-2,0 0 2,-2-1-2,2 1 2,0 0 0,0 0-2,0 0 0,0 0 1,0 0 2,0 0-2,0 0-1,0 0 0,0 0 3,0 0-4,0 0 1,0 0-11,0 5 5,0 8 6,0 3 0,0 1 0,0 0 0,0-2 0,2-3 0,-2-3-1,4-1-1,-1-5-2,-3-1-2,1-2-17,-1 0 18,2-2 2,-2-18 3,0-5-16,0 0 16,0 3 0,0 4 0,0 13 0,0 0 3,0 5 6,0 0-9,0 14-9,0 8 4,0 5 3,0-1 1,0 2-63,0-6-187,0-7-384</inkml:trace>
  <inkml:trace contextRef="#ctx0" brushRef="#br1" timeOffset="294079.8932">12563 7441 200,'0'0'131,"0"0"-74,0 0 24,0 0-57,0 0-19,0 0-2,-68-14-2,52 14 3,-8 0-4,2 4-5,-8-4-166</inkml:trace>
  <inkml:trace contextRef="#ctx0" brushRef="#br1" timeOffset="294619.2907">11766 7489 142,'0'0'107,"0"0"-49,0 0 74,0 0-42,0 0-33,0 0-7,-50 1-11,46-1-11,3 2 11,-2 1-3,0-3 10,3 0-5,0 2-15,-3-2-18,3 3-7,-3 0 1,0 2-2,-3 4-5,-2 1 5,2 2-9,0-2 5,-1 0 2,-1-4-7,3 5 4,-1-5-10,3 4-9,-2-3 13,5 5-7,0 2 14,-2 1 4,1-1 0,1 3 2,0-3-2,0 0 3,0-2-3,0 1 1,0 4 1,3-1-1,7-2-1,4 1 3,-4-2-3,10-5-4,-2 1 4,4-5 0,5 0 4,-3-1-4,-6-3-112,-4 0-167</inkml:trace>
  <inkml:trace contextRef="#ctx0" brushRef="#br1" timeOffset="296457.556">11726 7525 163,'0'0'73,"0"0"-5,0 0 20,0 0-25,0 0-16,0 0 16,-33-22-3,33 22 12,0 0-14,0 0-13,0-3-25,6 3-18,14-1 19,15-3-2,7 1-12,11 1-7,5-2 2,4-1-2,-7 2-6,-4-5-17,-2 4 12,-10-1-2,0 0-16,-8-1-2,-1 3 5,-6 0-7,1 3-34,-1-3 11,1 3-2,-2 0 34,-8 0 4,1 0 19,-4-2 1,-3 0 2,-3-2 10,1 4 26,-1-2 14,3-1 0,2-1-11,2 0-16,3 4 2,4 0-13,-4-3-11,2 3-1,3 0-1,-6-3-1,3 3 0,-3-1-1,-2-2 1,4 1 0,-1-3 0,3 5-3,-2-3 3,3-3-1,-1 3-11,-7-2-4,-2 2 7,-1 3 8,-1 0-4,2 0-4,2 0 6,4-2-5,5 1 6,1-1-1,1 1-1,-1-2 1,-1 0 1,-4 2-9,-7 0-2,-2 1 11,-3 0 2,0-2 1,-3-1 1,2 3 6,2-1 21,1 1-4,-1 0-6,1 0-1,1 0-10,-2 1-4,0 9 2,0 6-3,-3 1 24,-3 3-14,3-3 8,0 3-14,1-1-3,2-2 3,0 2-7,5-2 0,-5-4 4,4 3-2,-7 1-1,0-3-1,-3-2 0,0 0-5,0 0-3,0 1 5,0-4-12,0 2-18,0-2 18,-3 2-10,3-1 17,0-2 1,-3-1 4,3-2 3,-3 1-7,3 0-11,0-1-11,0 0-17,0-1 35,0 1-67,0 1 38,0 0 11,0 0 22,0-2 6,0-1-1,0 3-4,0-4-25,-5 2-29,0-1-20,-5 1 20,3 3 43,-1-4 4,4 4 13,0-4 3,1 1 33,-6 1 18,-2 0 30,-1-2 16,2 0 0,-3 0-66,-3 3 11,2-1-17,-1 0-12,-4-1-12,-2 0 1,-9-1 4,-5 2 9,-6 0 10,-5 0 2,-7-1 4,4 0-18,0-1-16,1 0 4,3 0-8,-1-1-2,-5-1-26,-1 1 26,-4-2 5,5 0 1,-1 0 3,10 0 2,3 0 12,5 0-8,4 0-6,6 0 6,0 2-6,5-2-1,7 3-2,2-3 1,3 0-1,3 0 0,-1 0 1,1 0 0,-2 0 7,-1-3 7,1 1 12,0-3 8,2 2-12,1 0-12,-1 3-10,-1 0 3,0 0-3,-1 0-1,-3 0-1,0 0 0,-2 0-3,5 0 2,2 0-16,0 0 9,4 0 0,0 0-1,0 0 9,-2 0-7,-1 0 5,-1 0-35,1 0-38,-3 0 21,3 0 16,-4 0 24,0 0 14,0 0 1,4 0 7,0 0 22,3 0 17,-3 0 7,3 0-7,-3 0-10,0 0-11,-3 0-12,3 0-10,-5 0 4,4 0 1,1 0 6,0 0 6,0 0-3,0 0 1,0 0-5,0 0-8,-2 0 4,5 0-9,0 0 0,0 0-51,0-1-249</inkml:trace>
  <inkml:trace contextRef="#ctx0" brushRef="#br1" timeOffset="298721.4396">7766 7844 479,'0'0'88,"0"0"16,0 0 64,0 0-71,0 0-41,0 0 3,0 0 9,-8-8-23,8 5-11,5 3-12,8-3-6,5 3 7,9-1-10,2-1-2,9 2 1,5-3 0,2-1 8,4 4-7,-1-1-1,4-1-3,2 2-2,0 0-1,5 0 0,2 3-2,8 4 2,-2-4-5,2 0 2,-11-3-3,-3 0 1,-8 0 2,-3 0-3,2 0 0,1-3 3,3 0-2,5-4-1,-2 6 0,-1-2-1,-6 0 1,-1 0 0,1 3-4,-2-3 4,3 0 2,-3-1-2,3 1 1,-5 2-1,-4 0 0,4-4-1,0 5 1,7 0 0,0-4 1,3 3-1,-2-3 1,-6 4 0,-2-2 0,-2 1 0,1 1 0,-2-1-1,4 1 1,-1 0-1,4 0 0,2 0 1,1 0-1,3 0 0,-3-2-1,-1 2-1,-6 0 1,1-1-1,-1 1 2,-3-3-1,-3 1 1,0-1 0,2 2-3,-3-3 2,5 4 0,3-1 0,4 1-4,6-2-15,2 2 1,-5 0 2,0 0-7,-6-1 10,-3 1 9,-5 0 5,0 0 0,0 0 0,2 0 3,1 0-3,3 0 0,1 0-2,2 3 2,-2-2 0,-1-1 0,1 0 0,-6 3 0,0-2-1,-2 0-1,-6-1 2,0 0 0,-2 0 0,-5 0 0,-2 0 1,-4 0 3,-1-2 1,0-1 2,-3-1 6,1 1-9,-6 1-3,0 2-1,-4 0-3,-3 0-7,0 0-87,-17 0-197,-2 0-624</inkml:trace>
  <inkml:trace contextRef="#ctx0" brushRef="#br1" timeOffset="300580.8226">12242 7685 113,'0'0'194,"0"0"-62,0 0 37,0 0-8,0 0-33,0 0-38,0 0-8,-7 0-35,5 0 4,-1 0-5,0 0-12,-2 0-17,1 0-3,1 0 7,-4 0-15,-3 0-1,3 0-5,1 4-3,1 6 2,5-2-1,0 0 2,0-2-5,6 1 5,10-6 0,0-1 4,1 0-3,-1 0 5,-7-1-3,-5-9 3,-1-1 2,-3-3 0,0-1 0,-7 2 7,-8 2-7,-5 9 11,-3 2-12,-3 0-3,4 0-4,1 8 1,6 6 5,2 1-6,5 3 4,5-1-4,3 0 0,0-4-1,1-2 1,15-5-2,0-2 1,5-4 0,0 0-4,-2-4-3,1-10-7,-10-2 15,-7-1 0,-3-3 7,0-1 1,-6 2-4,-11 3 5,-1 3 0,4 7 7,-1 5-10,-3 1 1,3 0-6,-1 17-1,2 0 0,5 6-4,7 0 3,2 1-1,0-4 2,17-3-1,7-5-2,2-3 3,6-6-4,-2-3-16,-8 0-2,-2-12 0,-8-5 22,-9-6 2,-3 0 2,0-6 1,-6 2 6,-9 5-1,-5 3 11,4 8-5,-2 7 9,8 4-2,1 0-15,0 4-8,3 11-3,0 5-2,2 0 4,4 3 0,0-3-1,10-1 2,8-5-3,-2-1 3,8-6 0,-3-7-10,0 0 2,-4 0-6,-5-9 12,-5-8 2,-7-7 2,0 3-1,-3-1 3,-10 2-4,2 6 12,2 5 2,0 7 3,-3 2-7,3 0-10,0 9-4,0 8 2,-1 3-4,5 1 6,5-1 0,0-2-1,5-2-2,14-6 1,-1-3 1,6-4-2,-5-3-6,-2 0 1,-4-15 8,-11-5 3,-2-5 4,0-5-4,0 1 2,-15-1 8,-2 10-6,4 7 24,4 7 3,0 6-17,2 6-17,4 16-13,1 6 8,2 5-59,0-3-89,5-4-224</inkml:trace>
  <inkml:trace contextRef="#ctx0" brushRef="#br1" timeOffset="310493.9675">12524 7702 521,'0'0'118,"0"0"-69,0 0 125,0 0-57,0 0-61,0 0-37,0 0-1,0 0-7,0 2 7,29 4 36,15-1-10,16 1-9,5 1-6,3 0-22,2-4-3,-4 0-4,3-3 1,-1 0 2,6 0-1,-1 0 0,-2-6-1,0 0 1,-9 1-2,-7 2 1,-7 2-1,-3 1 3,1 0-3,-1 0 1,4 0-1,0 0 0,6-2 0,3 2 0,-1-3 0,-3 3-1,-1-4-1,-6 3-2,-3-2 3,0-1 0,-2 0-6,7 0 7,0-1-2,3 0 2,0 1 0,1-3-1,-6 7 0,-3-3-2,-3 3-17,-2-2-2,3 1-1,-3-2-6,0 0 13,1 1-6,-4-4 5,-5 6 11,-1-2 6,0-1 0,-5-1 2,5 4 1,-4-5-3,7 3-3,2-1 2,4 0-1,-4 0 0,4-1-1,-5 3 3,-2 0 3,-9-1-3,2 2 0,-2 0 0,3 0 0,-1 0 4,2 0-4,2-1 0,1-1 1,2-1-1,1 3 0,-4 0-2,3 0 4,1-1-2,-4 1 0,3-1 1,1 1-1,-4 0 1,3 0 1,1 0-4,-4 0 4,3 0-1,4 0-1,-5 0 0,0 0 3,1 0 2,-6 0-5,3 0 1,-3 0-1,1 0 4,2 0-4,-4 0 1,1 0 0,-3 0 2,1 0-2,0 1 0,-1 0 6,2 2 0,2-1-3,3-2 0,2 1-3,1-1 3,-1 2-4,-3-1-2,-6-1 2,0 0 0,1 0 6,-3 0 1,6 1 8,2-1-4,-4 0-6,5 0 2,-5 0-7,-1 0 0,2 0 1,-3 0 2,1 0 12,0 0 7,-4 0-14,-1 0 2,0 0 1,-2 0 4,0 0-4,-5 0-9,-3 0 2,-6 0-2,-3 0-1,0 0-2,0 0-4,-10 0-68,-11 0-65,-12 0-279</inkml:trace>
  <inkml:trace contextRef="#ctx0" brushRef="#br1" timeOffset="320275.5504">7665 8701 513,'0'0'13,"0"0"15,0 0 8,0 0-23,0 0 4,0 0 21,0 0 0,41-3 3,-38 1-1,-2 1 14,2-1-11,-2 2 4,-1-3-4,0-1-6,0 0-13,0 0 5,0 2-11,0-3 7,-5 2-15,-4 3 3,0-3-1,-2 3 4,3 0 1,-5 0-4,2 0-11,2 8 5,0 0-7,3-1 5,1 1-4,5-2-2,0 4-2,5-4 3,4-2-1,3 1-1,1-3 3,-4-2-1,-1 0 0,-5 0 1,-1 0 3,-2 0 3,0 0 7,0 0-12,0-7 2,0 1 2,0 0-5,-5 3 0,-2 1-2,3 2 2,-2 0-1,-2 0 0,3 7-1,-1 3 0,6-3-3,0 2-2,0-6 3,16-3-1,1 0 4,2 0 5,-1-5-5,-6-7 7,-3 0 0,-9 1 3,0 0 32,0 3-7,0 2-20,-3 6 8,-6 0-21,-2 0-2,4 0-5,-2 6-49,3 5-51,6-2-105,0-4-202</inkml:trace>
  <inkml:trace contextRef="#ctx0" brushRef="#br1" timeOffset="324267.285">12394 7778 313,'0'0'25,"0"0"29,0 0-30,0 0-17,0 0 15,0 0 1,0 0 5,3-26 38,4 26-12,5 0 18,8 0-15,2 0-34,11 12-8,16 2-11,18 4-2,19-1-2,18 0-58,13-4-112,9-6-363</inkml:trace>
  <inkml:trace contextRef="#ctx0" brushRef="#br1" timeOffset="358291.2794">7846 8805 80,'0'0'219,"0"0"-209,0 0 19,0 0-12,0 0-16,0 0-1,0 0-22,-48-11 22,47 8 6,-5 3 4,3 0 50,-4 0 6,5 0-13,-1 0-21,3 0-19,0 0-11,0 0-2,0 0 0,0 0-8,0 0 8,0 0 4,0 0 0,0 0 5,0 0 10,0 0 20,0 0-1,0 0 14,0 0-4,0 0-8,0 0 12,0 0-16,0 0-13,0 0-19,0 0-4,3 0-77,16 3-115</inkml:trace>
  <inkml:trace contextRef="#ctx0" brushRef="#br1" timeOffset="359685.1131">12251 8355 138,'0'0'552,"0"0"-511,0 0 152,0 0-70,0 0-30,0 0-23,3-10 2,-3 10-10,0 0-4,0 0-14,0 0-9,0 0-15,0 0-15,0 0 0,0 0-5,0 0-4,0 0 3,0 0-6,0 0 2,0 0 1,6 0 0,3 0 3,2 0 2,2 0 3,-3 0-4,-7 0 0,-1-3 12,-2-4-2,0 0-7,0-1 2,-9 1-5,-3 4 3,-6 3 2,3 0 1,-2 0-2,-2 5-3,3 8 3,2 1-4,3 5 0,7 1-2,4-4 1,0 1 0,13-4 1,9-4-3,7-4 7,2-5-1,0 0-1,-2 0-2,-9-2 2,-7-9-1,-5-2 2,-4 0 4,-4-3-6,0 1 4,0-1-1,-9 6-3,-10 3 0,-5 1 0,0 6 3,-4 0-4,7 3 1,4 11-1,4 2 0,7 4-2,2 2 2,4-1-4,0-1 4,0 0-2,7-7 0,8 0 2,3-10 0,1 0 0,1-3 0,-4 0 4,-4-5-1,-3-9 8,-5-6-8,-4 0 4,0-2 4,0 1-6,-7 5 8,-4 5 4,-2 5-5,-6 6-6,4 0-5,-3 10-1,-3 12-1,5 3 0,10 1-2,2 3-1,4-6 0,8-3 4,11-4-13,7-7 8,1-7-1,1-2-14,-10 0 16,-3-7 4,-12-5 6,-3 0 5,0-4-7,0 6-6,-6 5 2,-4 3-12,2 2-39,0 0-93,1 0-147,-3 3-251</inkml:trace>
  <inkml:trace contextRef="#ctx0" brushRef="#br1" timeOffset="364353.5752">7955 8735 394,'0'0'62,"0"0"37,0 0 1,0 0-24,0 0 11,0 0 4,0 0-27,-7 3-28,7-2-3,0-1-9,3 2 9,16-2 14,1 0 11,9 0-8,4 0-23,-1 0-6,6 0-9,5 0 1,4 0 1,7 0-4,2 0-3,2 0-2,-1 0-3,4 0 3,5 0-2,2 0-2,1 0-2,-8 0 2,-3 0 6,-4 0-7,-3 0 1,-5 0-5,-2 0 6,0 0-2,-7 0 0,7 0 2,-2 0-2,6 0 0,1-5-5,4-2 5,2 0 0,-5 3 1,-3-2-3,1 4 2,-2-3 0,-4 1 0,1-1-2,-4 2 0,-5 0 2,2 1 0,4 0 2,-1 1 0,3 1-2,-2 0 0,-4 0-8,1 0 7,2 0-4,1 0-1,2 0 1,4-3 4,-4 3-1,-4-1-2,-2-2-8,3 1 10,-3-3-1,3-1-3,4 2-2,-1-5 1,-1 6 0,4-4 3,-3 1-16,-3 2 11,1 1-11,-1-3-16,-3 3-1,-4-2 11,0 3 19,1-1 0,-5-1 4,2 1 3,0 3 2,-4-4-2,6 1 0,-2 0 1,2-1 2,3 1-3,-5 1 0,4-1 0,0-2 1,2 3-1,0-2 0,-4 1 5,6 1-3,3 1-1,3-2 1,2-1-2,-2 3 0,0-4-1,-5 1-3,-1 2 6,-2-3-2,1 2 0,1-1 1,-2-1-1,-3-3 0,-1 4 0,0-1-3,-2 0 0,-3 2 3,3 0 0,-4 0-1,4 3 1,-3-2 0,-2 2 0,1 0-1,-3-1 2,3 1 0,0 0 2,3 0 1,-2 0-4,0 0 0,3 0 0,-5 0 0,2 0 4,-7 0 10,0 0 2,-7 0 0,-5 0-3,-4 0 2,-4 0-8,0 0 4,0 0-11,-9 0-6,-14 0-88,-7 3-184</inkml:trace>
  <inkml:trace contextRef="#ctx0" brushRef="#br1" timeOffset="366063.2566">12427 8486 286,'0'0'195,"0"0"-103,0 0 79,0 0-60,0 0-33,0 0-40,-8-25-14,8 25-9,8 0-5,10 0 39,9 0 10,5 0-14,10 0-2,6-4-13,11-2-8,10-1-7,3-4-10,-1 0 16,10-3-17,-7-2 1,5 0 0,2 1-1,-7-1 0,4 3 8,0 2-2,1-2 12,-6-2-3,3 4-15,-10-5 8,1 4-9,-5 1 1,-1-1-2,4 0-2,-9 0 2,-2 1-2,-4-3 1,-2 0-4,3 0 3,-3 0-1,6-2 0,-2 2 2,-3-1 0,2-2-1,1 3 1,-2 1-1,0 1 0,-1 1-1,-4-2 1,-1 4-2,0-2 2,-3 2 0,0-2-6,-5 1 6,3 3 0,-4 1 0,2-1 0,-1-2 0,-1 6 1,-2-5-1,1 5 3,3-3-4,-1-2 1,1 5 0,2-3 0,-1 1-5,3-3 5,-2 1 0,-3-2-1,-4 2 1,5 0 2,-2-2-2,4 1 0,0 2-1,-4 0 2,4-1-2,-5 4 2,-2-1-1,-1 1 1,-1-3 0,0 2-2,-4 3 2,2-2 2,1 2-3,1-1-2,0-1 2,-1 3 3,1 0-3,2 0-4,-4 0 4,-1 0 1,-2 0-1,-4 0 2,-3 0-2,-4 0 0,-1 0 0,8 0-1,6 0 2,6 0 0,-1 0-1,0-2 2,-2 2-1,-5 0-1,-1 0-3,-5 0 2,4 0 1,0 0 0,6 0 0,-1 0-1,2 0 1,3 0 2,-2-2-2,3-1-3,-1-1 3,-3 0 4,0 0-4,0 1 0,0-1 3,2 1 2,3-4-1,1 5 0,-7-4-4,0 1 3,-7 1-1,-4-1 2,-8 2-1,-5 1 8,-2-1 6,-3 3 1,0-3-14,0 3 3,0 0-7,0 0-31,0 0-32,-5 0-72,-15 0-69,-10 0-108</inkml:trace>
  <inkml:trace contextRef="#ctx0" brushRef="#br1" timeOffset="368125.413">8070 9571 587,'0'0'71,"0"0"69,0 0 19,0 0-86,0 0-17,0 0-23,-6-10 1,6 10-13,0 0-4,0 0 2,0 0 3,0 0 7,0 0 1,0 0-7,0 0 12,0 0 0,-3 0-2,-6 0-3,-9 0-16,0 0 1,-4 0-11,4 0-1,9 0 2,0 0-1,2 3 1,0 3-3,3 2-1,1-3 4,3-1-5,0-1-3,0 0 0,0-3 3,3 0 0,12 0 9,3-3-2,-2-6 3,-2-5-5,-1 4-1,-10 3 4,0 1 1,-3 2 6,0 1 14,0 3-11,0 0-4,0 0-12,0 0-2,0 0 0,0 0-5,0 0 0,0 0 4,0 0-2,0 0 3,0 0 0,0 0 0,0 0-1,0 0 1,0 0-2,0 0 1,0 0-1,0 0 2,0 0 0,0 0 2,0 0 3,0 0-2,0 0-3,0 0 0,0 0-3,0 0 3,0 0-1,0 0-22,0 0 5,-3 0 3,-13 7 15,-4 6 1,4 4 0,4-1 2,0 4-3,6-4 4,6-2-5,0-1 1,0-3-2,7-5 2,13-5 0,3 0 10,1-5 0,4-12-9,-9-3 6,-4-5 4,-7 2-8,-7-4-1,-1 4 4,0 7 2,-15 7 3,-6 4-7,-9 5 5,1 0-9,3 17-2,3 5 2,10 2 0,3-1 3,10 3-3,0-5-10,3-1 10,13-8 0,8-5 0,-3-7-2,3 0 2,-5 0 3,-6-13 1,-2-4-3,-11-2 9,0-1 2,0 0-5,-15 6 0,6 4 1,3 10 10,-4 0-18,1 4-8,2 13 6,6 2-8,1 1-9,1-1-52,18-2-71,6-7-172,2-5-441</inkml:trace>
  <inkml:trace contextRef="#ctx0" brushRef="#br1" timeOffset="369603.5966">8119 9712 309,'0'0'238,"0"0"-190,0 0 79,0 0 5,0 0-71,0 0-13,0 0 30,52 0 14,-11 0-14,17-6-24,3-1-8,7-3-10,7 1-2,0-1-11,-1 0-9,1 3-10,2 2 5,1-3 0,-2 4-4,-3-3 2,-1-1-6,-3 1 1,4-3 3,7 3-5,0-3 0,1 1-1,0 2 0,-5 0 1,-5 4 1,-5-4-1,-8 4 0,-10-1 4,-2 1-1,-1-1-3,1-1-1,-1-2-1,6-1 4,5 2-2,-8-2 0,-1 0-12,-6 4 11,-11-1-5,-1 0 5,0-1-3,-2 0 4,1 3 1,2-2-1,-1 2-2,3 0 2,3 1 0,-1 2 0,1-3 0,2-2 0,1 4 0,-5-2 0,-1 1-2,4-2 2,2 2 0,1-3-1,1 5 0,-1-3 0,-8 3 1,2-2 1,-3-2 0,-3 4 2,7-3-3,-4 3 0,1-3-1,-1 1 1,-4-1 1,3 1-1,-2 1 2,-2-1-3,-1 1 1,-3-2 0,3 0-1,-1 3 2,5-2-1,2-1 0,2-2 3,-2 4-7,-4-2 4,-4 0 0,-2 3-1,0-2 1,-2 2 0,3 0 0,1 0-6,5 0 6,-4-2 0,7 1 0,-3-4-2,2 2-11,1 1 9,-4-2 2,3 1-21,-6 3 8,6 0 7,-6-4-5,5 4 13,2-3-1,-3-1 1,3 2 0,-2-2 3,-2 0-1,-3 4-2,-4-3 1,-1 3-5,-3 0 8,-3-3-2,0 3-2,3-3 3,-3 2 5,-1-2 3,-3 1-1,-2 2 1,-1 0-9,-5-5 3,0 5-5,0 0 0,0 0-1,0 0-37,-5 0-118,-14 0-191</inkml:trace>
  <inkml:trace contextRef="#ctx0" brushRef="#br1" timeOffset="370549.6588">12339 9297 357,'0'0'238,"0"0"-189,0 0 125,0 0-65,0 0-42,0 0-18,3-11-39,0 11-5,0 0-4,0 0 0,1 0 6,0 0 1,1 0 22,-1-3 13,-3-4-17,1 2 5,-2-2-2,0 3-12,-2 1-2,-9 3-13,1 0 14,1 0-16,-1 12 3,5 1-2,5-2 1,0-1-2,0 0 0,12-4 0,6-6 7,4 0 2,1 0-8,-3-9 9,-6-5-7,-5-3 0,-6 1 6,-3-3-2,0 2 10,0 1-6,-9 6-9,-5 3 14,-2 7-3,-6 4-13,-1 16 0,4 5 0,1-2 5,9 4-5,6-7 0,3-4-2,0-6 3,21-3-1,5-7 5,6 0-4,-4-7 3,-2-13 1,-12 4 0,-8-4-2,-4 3 3,-2 5-2,0 2-4,-8 7-4,-6 3-20,-4 0-28,0 10-79,3 5-84,2 0-99</inkml:trace>
  <inkml:trace contextRef="#ctx0" brushRef="#br1" timeOffset="371929.5976">12429 9310 42,'0'0'334,"0"0"-242,0 0 32,0 0-73,0 0-46,0 0-4,-2 0 9,2 0-2,0 0 13,0 0 14,0 0 22,0 0 16,0 0-27,0 0-2,0 0-13,0 0-12,0 0 8,0 0-2,0 0-9,0 0 1,0 0-1,0 0-1,0 0 7,6 0-1,0 0 7,4 0-19,0 0 0,6-7 1,3 1 2,0-5 7,1 4 2,-1-6-8,2 7 5,1-7-10,7 3-3,0-3 1,6-4-3,3 3 1,-4-5-2,3 2 1,-5 5 23,-1-2-8,0 1-4,-3 4-2,-1-1-10,-5 3 1,5-3-2,-6 3 3,0 0-4,-2 1 0,-9 0 1,0 3-2,0-1 0,-4 3 1,0-1 0,0-2 4,-2 1-2,-1 3-2,-1 0 2,-1 0-1,-1 0-1,0 0 4,0 0-4,0 0 3,5-3-3,-5 3 4,0 0-2,0 0-2,0 0 1,0 0 0,0 0-1,0 0 2,0 0-2,0 0 0,0 0-3,0 0 1,0 0-20,0-4-21,3 4-21,0-4-83,3 1-49,0-3-187</inkml:trace>
  <inkml:trace contextRef="#ctx0" brushRef="#br1" timeOffset="374531.1852">13104 9114 244,'0'0'57,"0"0"5,0 0 8,0 0-35,0 0-1,0 0 17,-3-3 0,3 3 19,0 0 4,0 0 11,0 0-19,0 0-26,0-2-5,0 2-6,0 0-10,0-2 1,6-4-10,12 2-3,1-4 7,10 1-2,3-6 14,11 0 1,5-4-12,5 0 19,1 1-1,2-4-7,-8 4-1,-2-1-7,0 0 3,-1 3-3,-6-2-5,4 3 0,-5-3-7,2 5 5,1 0-3,-2-1 0,-2 0 3,1 2-1,-9-3-9,3 4 7,-2-5-3,1 0-4,0 4 2,5-2-3,-3 2 6,-2-3-6,6-1 2,4 3-2,2-4 0,2 0 2,-2 3-7,-1-1 8,-8-1-3,2 5 0,-3-1 6,-3 0-6,1-3 6,2 2 2,4-3-5,-1 2 1,2-4 0,3 2-4,0-2 3,-3 4-3,-2-2 0,0 1-2,-4 1 2,5-3 0,4 2 3,6-1-3,2 0 4,4 0-4,-3 0 0,-5 0-4,-3 1 2,0 0 2,-2 1 0,5-2 0,-6 1 2,3-1-2,-4 0 0,-1 1-4,-1-3 3,2 1 2,-3-2 0,5-2 0,-4-1 3,-1 3-7,-5 0 3,-5 3-1,-1 1 1,-3-1 0,10 2 1,4-2-1,4 0 4,3 1-4,3-2 0,1-1-1,3 2 1,1 0 0,4 1 0,-5 4 0,-4-2 3,-7 6-5,-5-2 2,-3-1-2,-1 3 2,6-1 0,4-5 1,3 0-1,5-2-1,0 1-2,-6 1 3,-9 1 0,-16 0-2,-6 4 6,-5 3-3,-5 3 6,0-3-7,0 3 0,-5 0-69,-18 0-93,-14 15-106,-5 2-224</inkml:trace>
  <inkml:trace contextRef="#ctx0" brushRef="#br1" timeOffset="377849.5525">8164 10668 428,'0'0'123,"0"0"-91,0 0 66,0 0-27,0 0-46,0 0 25,0 0 7,0 0 4,0 0 7,0 0-12,0 0 0,0 0-18,0 0-25,0 3-4,0 0-1,0-1-1,0-1 2,0-1-5,0 0 14,-3 4 7,-6 1-13,-1-1-1,-7 7-7,4 1 2,1 1 0,6 1-5,3-2 2,3 0-3,0-3 1,16-6-1,2 0 4,3-3 1,-2 0-2,4-5 1,-8-5-4,-6-5 4,-2 3-3,-6-1 5,-1-1-2,0 2 0,0 4 2,-6 2-4,-1 3 3,1 3 3,-4 0-7,4 0-1,-4 13-2,6 3 2,2 0 0,2-5-3,0 1 2,16-7-3,6-5 4,4 0 5,1-7-5,-5-5 3,-9-3 3,-10 2-5,-3-1 24,-6-2 19,-13 7-21,-5-2-7,3 11-3,-4 0-5,7 0-8,2 0-8,8 11 4,5 5-34,3-2-73,7-2-122,16-4-182</inkml:trace>
  <inkml:trace contextRef="#ctx0" brushRef="#br1" timeOffset="378990.7444">8337 10774 37,'0'0'531,"0"0"-498,0 0 46,0 0 6,0 0-48,0 0-3,0 0 9,22 2 17,8-2 9,6 0-22,6 0-5,10-7-4,6-5-7,11 1 6,5-5-9,11-1-17,9-3 6,3-2-12,-3 2 19,-5-3 3,-8 6-20,-6 0 11,-5 3-1,-4-1-8,5 1 4,-2-2-6,-2 3 0,6-1 0,-3 1-5,2 1 0,-5 1-2,0-2 1,-4-2-1,-1 3 0,-2-3 3,-8 1-3,-4 0-2,1 2 2,-1-5 0,4 4-1,-1-1-1,3 0 2,0 2-2,2-1 2,-4 6-5,0-2 5,-7 1 2,1-1-2,-4 2-3,0-3 1,-3 5 2,-4-2 0,-2-1 3,-3 6-6,-2-2 3,-1 1 0,-6 0-2,3 1 2,-2-1 0,5 1 0,3 2 3,-2-3-5,5 3 2,0 0-7,2-1 6,0 1-6,-2-3 5,0 3 2,-9-3-5,-3 3 5,-2-2 0,-3 2 0,5-3 0,-2 1 0,6 2 2,-5-3-2,7 3-7,-9-3 4,6 3-7,-2-1-1,-3-2 11,4 3-5,-1-2 5,-1 2 0,1 0-3,4 0 1,4 0 2,1 0-10,2-2 3,3 1-1,-3-1-4,0-1 6,2 0-7,-2 3 13,-4-1 0,0-1 3,1 1-4,-5-1 2,5-1-1,-1 3 0,3-2 0,1-1 0,-8 1 2,1-1-2,-4 3 0,2-3 0,-2-1 1,1 0 0,2 4 6,-4-3-2,-6 3 0,-5-3 1,-6 3 12,-4 0 2,0 0-1,0 0 1,0 0-20,0 0 0,-13 0-48,-3 0-64,-5 0-137,6 0-230</inkml:trace>
  <inkml:trace contextRef="#ctx0" brushRef="#br1" timeOffset="379636.4903">12573 10089 662,'0'0'203,"0"0"-91,0 0 82,0 0-133,0 0-60,0 0 23,-20 4-6,20 2-14,0-4 4,0 0-7,0-2 8,0 0 3,0 0-1,0 0 48,0-4-3,0-6-51,0 0 21,0 0-23,-4 5 4,-2 1 11,-1 1-13,-5 3-1,-2 0-4,2 3 2,2 6-5,4 4-1,3-3 0,3-1 3,0-1-6,0-2 5,0-3 2,12 1 0,-2-4 0,7 0 2,-2 0 6,-5-7-8,-4-2 5,-3-1 0,-3 0 8,0-1-9,-5 3 11,-13 3-8,-1 5-5,0 0-2,0 0 2,3 14-2,5 2 0,8-2-10,0 3 9,3-5-5,0-4 4,3-2 1,10-4-5,4-2 6,5 0 8,2 0-7,-6-8-1,-5-6 2,-6 0 4,-7 0 8,0-1-10,0 5 16,0 6-5,-1 4-8,-8 0-7,-4 10-16,-2 7 11,-4 6-3,11-3-48,2-3-70,3-5-163,0-5-372</inkml:trace>
  <inkml:trace contextRef="#ctx0" brushRef="#br1" timeOffset="381165.5007">12458 10202 346,'0'0'243,"0"0"-191,0 0 78,0 0-4,0 0-65,0 0-15,3 0-13,0 0-27,8 0 5,8 0 6,5 0 42,10-9 3,8-2-21,7-3-4,6 2-8,5-2-21,2-3 7,2-2-6,3-1-5,-1 1 11,6-5-11,-1 1 8,1-3 2,3 2-7,-4 5 4,1-1-9,-8 3 1,-2 5-2,-4-5 0,-3 4 1,-8-4-2,1 3 4,-2-2-3,3 2 0,1-3-1,0-1 0,-3 2 0,-3 1 0,-6-1-2,-5 2-2,-7 1 4,-3 0 3,0-3-3,6 2 1,7-5 0,9 3-1,7-1 0,3 0-2,1 0 2,2-2 0,1 0-1,-2-1-3,-4 0-5,-2-1 8,-5-5-4,-3 0 2,-4-2 3,-1 1 0,-5-4 3,2 2-3,-2-2 1,3 2-1,0 5 0,-2 4 3,3 5-3,-1 4 0,-3 2-2,-1-2 0,1 2 4,8-2 1,-2-5-3,-7 4 4,1-3-4,-7 3 9,-7-1-8,-2 2 7,-1 1 2,-2 1 0,8-1-9,6 0 0,8 2-1,4-3 2,-1-3 2,-4 1-8,-3 1 7,-5-2-3,-9 3 0,-1 5 5,3-5-5,-1 3 0,4-2 2,3 0-2,4-1 2,6-2-1,9 3-1,-3-3 0,1 0 1,-6 3-1,-10 3 1,-8 0-3,1-1 3,-2 0-1,6 2 0,1-1 1,6-3-1,1 3 1,-4 2-1,0-3 0,1-1 1,2-1-1,2 2 0,-3-1 0,-11 4 0,-8 0 0,-3 1 4,6-1-6,-2 0 3,2-1-1,2 3 0,-3 0 2,-3 0-2,-1 1 0,5-4 1,-2 4-2,2-2 2,1-3-1,-1 4 0,-8 0-3,-2 0 3,-4 3 0,0 0-1,0 0-38,0 0-78,-6 0-135,-19 3-123</inkml:trace>
  <inkml:trace contextRef="#ctx0" brushRef="#br1" timeOffset="382396.4895">8140 11659 559,'0'0'106,"0"0"0,0 0 56,0 0-94,0 0-45,0 0 11,0 0 5,0-11-4,0 11 3,0 0-12,0 0-9,0 0-15,0 0 2,0 7 4,6-3-4,3-4-2,0 0 1,-1 0 4,2 0 1,-7-8 1,-3-4 0,0 1 14,0-2-3,0 6 9,-6 0 12,-1 7-15,0 0-16,3 0-8,-2 0-1,0 8 0,6-2-1,0-3 2,0-3-2,0 0 1,0 0 0,0 0 6,0 0-7,0 0 11,3 0-3,-3 0-8,0 0 6,0 0-6,0 0-10,0 0-42,0 0-39,-10 11-57,8-5-120,-1-2-289</inkml:trace>
  <inkml:trace contextRef="#ctx0" brushRef="#br1" timeOffset="383835.1508">8289 11644 331,'0'0'41,"0"0"52,0 0 9,0 0-40,0 0-10,0 0 76,-43 0-57,43 0-33,0 0-13,0 0-1,3 0-2,14 0 35,15 0 22,10 0-51,13 0 0,11 0-2,7-9-11,9-1 8,3-6-9,-1-4 1,5 0 4,-8 1-11,5-1 1,-7-1-3,3 1-1,2 0-5,0 1 1,1 2 0,-2 1-1,-4 2 2,-5 1-5,-5 3 3,-5 1 0,-6-1-1,-4 3 1,-3-3 0,-2 1 0,3 1-3,-1-1-1,0-1 4,5 0 2,1-1-2,-5 1-5,2-2 3,-2-1 2,-1 0-4,-2 3 2,4 0-10,-2 1 2,3 1 8,-3 2-21,1-5 20,-1 6-3,1-4-5,1 0 7,-1-2-14,0 3-8,-4 1 13,-2-3-8,-4 1 5,0-1 4,1 0-10,-2 0 19,6-1 3,1 2 0,3-1 0,-1 0 1,0 0-3,-4 3 2,-7-2-22,-3 2-5,-6 1 18,-5-1 9,2 0 1,-4-1 1,3 0 12,-2 2 2,4 1-5,4-1-3,-1 2-4,6-1-3,-1 1-1,-3 4 1,-5 0-1,-1-1 0,-6-2 3,3 3-1,-1-2 2,-1 2 2,1-3 4,3 3-7,-5 0 14,0 0-10,-4 0-4,0 0 5,-5-1 5,-2-2 26,3-1 7,0 1-23,0 3-6,-4 0-6,-3 0-6,-3 0-5,-3 0 3,0 0-2,0 0-2,0 0-12,-9 0-72,-10 0-56,-1 0-178</inkml:trace>
  <inkml:trace contextRef="#ctx0" brushRef="#br1" timeOffset="384388.8782">12384 10925 562,'0'0'48,"0"0"6,0 0-14,0 0-7,0 0-7,0 0-4,0 0-1,28 32 8,-27-31 9,-1-1 17,0 0 29,0 0 2,0 0-54,-3-3-27,-10-5 9,-8 3-8,4 2 1,0 3 13,1 0 15,5 0-11,2 5-1,0 8-16,5-2 4,4 5 0,0-3-10,4-4 2,15-1 0,10-7 4,-5-1 4,4 0-10,-6-4 8,-8-9 7,-5-1 0,-6-3 28,-3-2-10,0-1 8,-16 3-9,-7 8-23,-2 6 21,-5 3-20,0 6-10,8 14 4,1-1-4,12 1 1,4-3-4,5 0-4,0-7 3,7 0-33,15-3-78,-2-7-143,3 0-392</inkml:trace>
  <inkml:trace contextRef="#ctx0" brushRef="#br1" timeOffset="386026.4871">12373 11040 285,'0'0'121,"0"0"24,0 0-46,0 0-30,0 0 7,0 0-3,11 0-13,-11 0-6,0 0-14,0 0 5,0 0 7,0 0-4,0 0 1,0 0-18,7 0-15,3 0-13,12-4 5,7-4 17,10-2-2,3-3-11,10-3 11,9 2-10,5-6 1,-1 0-7,4-4-4,-7 1 5,1-2-6,6 1 2,-8-2-1,5-1 5,-11 5 7,1-2-7,-1 2-5,-1 2 9,5-2-12,-2 0-1,3 2 1,2-3 4,-7 4-2,-1-3-2,-1 1 0,-2 0 0,1-4 0,0-2 3,2 0-4,0-3 1,-2 5 0,-6 0-3,-4 3 4,-6 3-1,-4-2 2,3-5 1,2-4-3,2 1 6,3-3-1,-1 1 0,-1-2 3,-5-1-4,4 2-4,-2 0 2,2 3-2,6 0 0,-4 3 2,7 4-5,-2 2 9,-4 3-6,-2 3 4,-1 1-3,-3-1 9,3 2 3,-5-2-1,4 2-5,3-5-3,4 0 1,5-3-3,-1-3-2,-2 1 0,-6-3 0,-8 6 0,-5-4 0,-3 4 6,2-1-5,4 0 7,9-4-8,2 0 0,-2 2 0,2 0 2,-3-2-4,6 1 7,-2 0-5,-5 1 0,-5-3 3,-7 9-3,-9-4 0,0 3 3,1 0-3,1-2 3,7 0-3,3-1 1,10-1-1,-3-1 0,0-2 2,-3 4 0,-7 0-2,3 0 0,0 2 0,0 1 0,1 4 2,-8 0-5,4-1 6,0 0-1,10-4-2,7-2-1,1-1 1,-5 1 0,-6 1 0,-10 2-2,-8-2 4,5 5-2,-6-2 0,2 2-1,3 2 1,-3 2 0,-1 3-1,0-3 1,1 3 0,4-3 2,1 1-2,-2-1 4,1 0 0,-4-1 3,-2 3-6,-4 1 15,-6 3-15,1 1 2,-4 0-3,-1 1 5,0 1-5,0 1 0,0 0-18,-1 0-59,-21 10-69,-10 8-64,-8-1-275</inkml:trace>
  <inkml:trace contextRef="#ctx0" brushRef="#br1" timeOffset="387239.5135">8019 12470 582,'0'0'52,"0"0"107,0 0-43,0 0-45,0 0-19,0 0 7,36-65 10,-36 62-15,0 2 20,0 1-12,0 0-39,0 0-22,0 0 3,0 7-4,0-1 1,0 2 1,3-5-2,6 0 0,4-3 1,1 0 4,-1 0-1,-4-11 0,-3-1 2,1-2-5,-4-2 4,-3-1 3,0 5-6,0 1 5,-6 2 9,-1 5 5,-5 4-6,-1 0-7,-1 3-1,4 4-7,7 2 0,3-2-1,0-1-1,0-2-1,3-4 2,9 0 2,9 0 2,-5-3 5,-3-4-6,-5-2 2,-6 2 0,-2-3 3,0 0 1,-10 3-5,-3 4-6,1 3 2,-4 0-2,5 0-1,1 8-10,7 4-51,3 1-70,0-4-157,0-2-201</inkml:trace>
  <inkml:trace contextRef="#ctx0" brushRef="#br1" timeOffset="388529.5262">8237 12375 13,'0'0'272,"0"0"-223,0 0 67,0 0-19,0 0-30,0 0-21,6 10 15,-6-10 11,0 0 4,0 0 1,0 0-25,0 0-6,6 0-14,4 0-12,10 0 41,9 0 16,13 0-22,9-7-8,11 0-16,9-3-3,8 0-7,6 0-18,6-2 7,9-1-3,4-4-6,-7 3-1,-5-2 3,-5-1-3,-2 5 1,-4-1 0,1-1 6,-1 2 13,2 0-6,-1-4-1,-3 3-10,-3-4 6,3 5-5,-4-2-3,2 1 4,-2 1-5,-10 2 0,1-1 0,-2-2-3,0 3 3,4-3 0,5 3 0,-5-4-3,-3 4 2,0-2 1,-4 2-1,-2 0-9,0 3 2,-7-3-2,-2 5-7,0-3 12,2-1 0,0-2 2,3 0 1,4 1-8,-5-2 9,2 2-3,-2-3-24,6-1 2,-5-2-11,3 0-3,-6 0 7,-2 2 4,-5 1 23,-6 2 4,-4-1 2,-4 4 0,0 0 2,2 3-1,0 0 6,-2 1-6,8 1 8,0-1-1,1 0-8,-4 4 6,-5-2-6,2 2 3,-3 0 6,-2 0-3,2 0 7,3 0 0,1 0-10,2-3 5,3-1-2,-5 1 0,-6-2-4,-2 2 0,-6-2 11,-7 5 16,-6-4 2,-4 4 1,-3 0-12,0 0-6,0 0-9,0 0 0,0 0-10,0 0-2,0 0-93,-14 0-110,-9 0-388</inkml:trace>
  <inkml:trace contextRef="#ctx0" brushRef="#br1" timeOffset="389369.074">12612 11595 524,'0'0'35,"0"0"35,0 0 41,0 0-42,0 0-14,0 0-14,-7 30 2,7-30 22,3 0-11,4 0 17,-1-10 3,-6 3-32,0-3 1,0 1-17,-9 5-23,-5 4 21,2 4-15,2 8-4,-3 9-5,8-1 6,3-3-2,2-5 8,0-2-11,14-7 10,2-3 7,5 0-7,-1-3 21,-7-7-7,-3-2 4,-3-1 0,-4-4-17,1-3 4,-4 3-10,0 0-5,0 10 1,0 1-2,0 6-2,0 0 1,0 0-23,0 0-24,0 7-36,6 6-52,3-6-159,7-4-366</inkml:trace>
  <inkml:trace contextRef="#ctx0" brushRef="#br1" timeOffset="391492.8152">12667 11725 524,'0'0'77,"0"0"8,0 0 55,0 0-69,0 0-22,0 0-15,19-20 23,7 0 3,2-1-30,9-4-7,3-5-13,5-4 2,4-1-7,-1 4-4,3-2 13,-1 1 6,-2 5-7,4-2 12,4 2-13,-1-4-12,-4 2 1,-4 3 6,-6 3-7,-1 3 0,-8 3-2,0 0 2,1 1 3,-6-1-1,2-2-2,2-1 1,2-2-1,8-6 0,6 2 3,12-3-3,-2-3 3,4 1-1,-6 1-2,-7 4 2,-5-1 2,-3 1 1,-2-1-4,6 1 4,5-1-2,8 1-3,6-2 2,-5-1 0,4 0 6,0 3-1,-10-1-5,2 5 19,-5-5-5,1 4 0,0-4-9,-1-2-4,0 0 3,0-1-6,0 2 3,2-1-4,5 2 6,-5 1-4,-1-1-1,-11-2-2,-8 7 2,-4-2 0,-6 1 1,1 2-1,2-1 0,3 1-4,6-1 1,-2 1-11,0-1 11,4 0 3,-2-6-5,1 6 4,4-3 1,-2 5-1,-4 6 0,-4-1-6,-1 2 7,-5 4 3,5-4-2,0-1 2,-2-2-2,-2 2-1,-2-1 1,-1-2 3,3 3-3,-8-2-1,9 5 0,-2-1-1,2 1 2,-5-2 0,3 4-1,-4-2 0,2-3 1,5-3-1,4 0-2,-3-3 2,3 3 0,-5 0 1,-3 3-1,-2-2 4,1 6-4,-4-3 0,1 1-1,6-5 1,8 3 0,5-5 1,-2 1-4,0-1 7,-7 0-3,-5 2-1,1-3 0,-6 8 4,-6-2 0,3 0-1,-4 1-3,6 1 4,1-5-2,6 0-2,-4-4-4,2 3 4,0-3 0,4 1 3,-5 0-4,0 2 2,0-2-1,-7-1 0,6 1 0,3-6 0,5-3 2,-3-1-2,4 2 0,-9 3 0,-3 4 0,1 2 0,-8 8 2,0 2-3,1 2 1,-2 2 0,1 1-1,-2-2 3,6-1-2,3 0 0,6-3 1,8 0-2,-4-4 2,0 4 2,-7 3 1,-9 2-2,-3-1 13,2-1 8,-3 0-11,2 3-4,0-2-6,-1 0 2,0-1 4,-3 4-1,-2-1 10,2 1-5,-3 0-5,1-1 16,-2 1 1,0-1-9,0-1-4,0 4-11,0-6 4,0 4 3,0 0-6,0-3-1,-3 3 3,-1-1-3,2 1 0,-2 2 5,-1-1-3,2 2-2,1-1 3,1-2-3,-2 3 0,0-2 0,0-1 0,-1-2-1,0 2 1,0 2 0,1-1 4,2 1-7,1 1 4,0-2-2,0 2-2,0 0-17,0 0 9,0 0 1,0 0-11,0 0-13,-3 0-43,0 0-52,-9 0-130,-2 0-82</inkml:trace>
  <inkml:trace contextRef="#ctx0" brushRef="#br1" timeOffset="405303.5752">13238 7424 589,'0'0'112,"0"0"-65,0 0 129,0 0-39,0 0-48,0 0 4,0 0 10,0 0-38,1 0-14,-1 3-9,0-3-21,0 0-2,0 0-7,0 0-6,2 0 0,-2 0 4,0 0 5,1 0-1,-1 0-8,0 0 11,0 0 2,0 0 0,0 0 2,0 0-10,0 0 1,0 0 0,0 0-4,0 0 9,0 0-5,0 0-1,0 0 0,0 0 0,0 0 6,0 0 1,2 0-4,-2-3-7,0 3-3,1 0-1,-1 0-1,0 0-1,0 0-1,0 0 0,0 0-2,2 0 0,-2 0 2,0 0-3,0 0-2,0 0-3,0 0 5,1 0-2,2 0-2,0 0 7,4 4 0,-4-4 1,10 0 1,2 0 9,12-8 14,6-9 0,1-5-20,-3 1 4,-5 1-3,-9 5-5,-8 3 2,-6 4-2,-3 5-1,0 0 0,0 3-41,0 0-54,1 5-176,3 6-185,-4 5-346</inkml:trace>
  <inkml:trace contextRef="#ctx0" brushRef="#br1" timeOffset="406189.6137">12579 8596 501,'0'0'61,"0"0"-58,0 0 14,0 0 40,0 0-33,0 0-13,0 7-4,0-7 2,0 0 1,0 0 2,0 0 5,0 0-8,0 0 9,0 0 15,0 0-9,0 0 5,0 0-8,0 0-2,0 0-9,0 0-9,0 0 7,0 0 2,0 0 15,0 0 10,0 0-10,0 0-7,0 0-13,0 0-2,0 0-4,0 0 1,0 0-2,0 0-4,0 0-30,0 0 1,0 0-1,0 0-45,0-2-107,0 0-145</inkml:trace>
  <inkml:trace contextRef="#ctx0" brushRef="#br1" timeOffset="421719.3063">6856 14320 429,'0'0'131,"0"0"-53,0 0 143,0 0-122,0 0-19,0 0 29,0 0-41,-12-50-2,12 48-8,0-1-5,0-2-8,0 3 9,0-8-5,12 0 5,4-4-6,8-5-13,0 2 4,6 4 4,7-6-7,2 2-8,1 3-11,4 4 0,0 7-6,-5 3-10,-3 0 4,-2 14-5,-3 9-1,-4 7 1,-12 3-3,-3 3 0,-12 6 1,0-2 2,-21-4 1,-4-2-1,-2-4 2,-3-8-2,2-5 3,-5-1 3,-6-6 5,1-3-7,-3-4 3,3-3-5,6 0-2,2 0 0,11 0-18,7-5-35,12-9-69,0-3-112,22-10-321</inkml:trace>
  <inkml:trace contextRef="#ctx0" brushRef="#br1" timeOffset="421937.9394">7184 14195 831,'0'0'165,"0"0"104,0 0 1,0 0-126,0 0-32,0 0-44,0-41-43,0 41-21,0 17-4,0 10 0,0 10 6,0 3-2,0-1-7,0-3 3,6-6-72,11-7-101,12-10-137,7-13-402</inkml:trace>
  <inkml:trace contextRef="#ctx0" brushRef="#br1" timeOffset="422343.515">7587 14195 665,'0'0'351,"0"0"-292,0 0 116,0 0-102,0 0-66,0 0 19,2 30 1,12-17-14,2-3-9,7-3 0,-1-2-3,2-5-1,-5 0 3,1-5 3,-8-9-1,-2-2 3,-8 0 5,-2-1-6,0 4 33,-5-1 9,-8 5 0,-10 4-2,1 5-22,-8 0-11,2 14 7,4 6-7,2 7 0,8-1-3,8 1-6,1-1-5,5-1 0,0-1-4,25-7 4,9-3-20,10-9-46,7-5-89,5 0-111,-4-17-164</inkml:trace>
  <inkml:trace contextRef="#ctx0" brushRef="#br1" timeOffset="422837.9231">8058 14146 384,'0'0'408,"0"0"-216,0 0 54,0 0-114,0 0-46,0 0-31,-94-37-17,71 54-14,7 8-5,6 3-6,4-2-10,6 0 1,0-2-4,0-9-9,19-1 6,4-8 0,5-6-15,-1 0 4,-4-3 14,-3-14 0,-8-2 10,-3-7-6,-2-1 10,-3 0 0,-3 5 15,1 5 0,2 7 1,-4 10 14,0 0-30,0 7-14,0 23-12,0 12 12,-8 12 6,1 7-6,1 2-2,6 0 2,0 0 2,0-7-1,0-6-2,0-7 2,0-13-2,-3-7 1,-6-13 0,-7-4 2,-1-6 38,-5 0 10,-2 0-4,3-16-23,3-7-8,2-4-15,4 2-3,2 8-19,6 3-29,0 8-61,4-5-103,0 2-122,20-5-303</inkml:trace>
  <inkml:trace contextRef="#ctx0" brushRef="#br1" timeOffset="423926.0537">8270 14185 312,'0'0'326,"0"0"-220,0 0 124,0 0-125,0 0-24,0 0 9,0 0-34,28-34-18,-7 32 1,6-1-12,0 3 14,1 5-3,-1 15-15,-8 10 2,-8 4-6,-8-1-2,-3-1-3,0-2-7,-14-3-1,0-5 1,6-10-6,-1-6-1,6-3 2,-1-3 5,4-4 15,-4-18-16,4-15-4,0 0-2,4-3 5,9 5-5,-2 11 0,-2 8 1,-3 10-2,1 6-2,5 0-6,4 0-36,11 0-45,7 5-53,9 3-118,0-5-143,-5-3-152</inkml:trace>
  <inkml:trace contextRef="#ctx0" brushRef="#br1" timeOffset="424247.3267">8729 14195 382,'0'0'348,"0"0"-103,0 0-25,0 0-79,0 0-48,0 0-34,8-3-22,10 3-17,7-4 2,6 1-10,2 2-10,-6 1 5,-2 0-4,-13 0-3,-5-2 1,-3 2-1,-4-3 8,0-5 7,0 2-6,-8-3-4,-7 4-3,-7 5-2,-5 0 3,1 0 5,3 15-3,0 3 2,3 7 13,9-3-16,-3 2 9,11 1-6,3-1-7,0-4-1,17-3-1,11-1-10,12-9-40,11-7-93,8 0-108,2-14-236</inkml:trace>
  <inkml:trace contextRef="#ctx0" brushRef="#br1" timeOffset="424623.2784">9159 14134 842,'0'0'154,"0"0"110,0 0-134,0 0-97,0 0-32,0 0 0,-6 25 23,25-9-17,0-3 5,10-3-3,-3-4-9,0-5-1,-5-1-12,-7 0 13,-5-1 2,-3-15-2,-6-1 10,0 0-6,-4-3 2,-12 3-2,-5 3 0,0 7 11,-5 7 19,3 0-14,-7 2 0,5 17-4,-2 6-5,5 4 11,6 1-7,9 3 10,7-5-5,0 0-18,4-4 1,15-5-3,6-5 0,8-4-6,4-8-6,7-2-51,6 0-70,-5-15-155,-2-5-251</inkml:trace>
  <inkml:trace contextRef="#ctx0" brushRef="#br1" timeOffset="425327.599">9606 14093 249,'0'0'307,"0"0"-136,0 0 11,0 0-97,0 0-32,0 0-2,0-3-27,0 3-8,0 0-7,0 0-3,0 0 1,5 0 9,-2 6 28,0-2-17,0-1-7,0-3-5,4 2-7,-1-2 0,0 0-3,0 0 5,3-2 6,-6-8-1,0 0 5,-3 0 5,0-4 1,0 5-7,0 2 7,-6 3-25,-5 1 18,3 3-7,-7 0-9,-5 0 5,-5 14-1,-5 6 7,8 6 14,2 0-12,7 1 0,7-1-3,6-6-12,0 0 0,12-1-1,12-5-2,4-7-3,5-4-70,0-3-94,-7 0-332</inkml:trace>
  <inkml:trace contextRef="#ctx0" brushRef="#br1" timeOffset="433497.329">11590 7413 630,'0'0'25,"0"0"24,0 0 98,0 0-73,0 0-57,0 0-8,0 0 26,0 0 37,9 40-11,-6-23 1,0 5 1,-3 8-27,3 4 5,0 6-10,0 4-6,-3 1-5,3-6-6,0 1 2,0-8-5,2-4-11,-2-8 10,2-7-8,-5-3-2,5-7 0,-5-3 3,0 0-3,0 0 0,0 0-39,0-7-55,0-16-202,0-7-330</inkml:trace>
  <inkml:trace contextRef="#ctx0" brushRef="#br1" timeOffset="434201.6726">11641 7410 565,'0'0'36,"0"0"35,0 0 112,0 0-112,0 0-5,0 0-37,25-36 5,5 33-1,9-1-7,13-2 4,10-2-4,15 0-9,8-2-8,9 3-1,9-2-5,2 1-3,-2 1 0,2-3-1,-11-2 1,-10-2 0,-10 3 0,-13-1 1,-11-1-1,-9 0 0,-4 4 0,-1-2-1,0 7 4,-5-1-1,-4 5 0,0-2-2,-8 2 6,-3 0 3,0 0-4,-6-1 6,-3 1 9,-2 0 0,-2 0-10,-2 0 5,1 0 2,1 3 1,-2 10 2,1 8 7,-2 9-6,0 7-2,0 7 5,-2 4-5,-5 5-8,-1 0 6,3-3-11,3 0 3,-5-1-5,1-2 3,-1-3 2,-1 1-8,0-6 7,4-3-7,-2-8 3,3-8-4,-3-3 0,-6-6-1,-5-4 1,-13-3 0,-17 0 12,-23-4-2,-28 2-10,-21-2 0,-11 1 0,-4 1-12,11 7 5,15-1-20,15 4-19,18 0-42,13-3-107,12-6-164</inkml:trace>
  <inkml:trace contextRef="#ctx0" brushRef="#br1" timeOffset="444814.2797">12874 7885 432,'0'0'37,"0"0"-15,0 0 25,0 0-30,0 0-7,0 0-5,0 0 7,23-6 9,-23 6 33,0 0 0,0 0 7,0 0-8,0 0-14,0 0-17,0 0-14,0 0 5,0 0-12,0 0-1,0 0-3,0 0-27,0 0-41,0 0-119,0 0 68</inkml:trace>
  <inkml:trace contextRef="#ctx0" brushRef="#br1" timeOffset="448433.6829">12384 8603 276,'0'0'41,"0"0"-18,0 0 70,0 0-33,0 0-50,0 0-6,0 0 0,19-17-3,-16 17 1,-3 0-2,0 0-1,0 0-4,0 0-29,0 0-132</inkml:trace>
  <inkml:trace contextRef="#ctx0" brushRef="#br1" timeOffset="455243.6965">9775 14145 562,'0'0'118,"0"0"11,0 0 32,0 0-72,0 0-41,0 0-1,0 0-6,0 0-10,0 4 5,0-4 1,0 0-4,0 0 5,0 0 0,0 0 9,-9-3-17,0-4-27,-8-3 4,4 3 3,-6 2-10,0 3 4,2 2-3,2 0 1,1 2-2,7 6-1,7 1-2,0 2 2,0-2-8,7-1 6,13-5 6,2-3 5,-2 0 6,-1-6-5,-6-4 14,-2-2 3,-8 0 3,-3-1 11,0 4-11,0-4-13,0 6 1,-8 0-15,2 4 3,0 3-5,2 0 0,-9 0 0,4 3 0,-5 11-1,4 1-2,4 5-13,3 0-69,3 1-61,0 5-78,0-6-163</inkml:trace>
  <inkml:trace contextRef="#ctx0" brushRef="#br1" timeOffset="456042.7904">9708 14476 323,'0'0'458,"0"0"-384,0 0 91,0 0 20,0 0-86,0 0-17,0 0-13,0-4-32,0 1-4,0 0 1,0 0-19,0 3 4,0 0-1,0 0-13,0 0 1,0 0-6,0 0-7,0 0 2,0 0 2,0 6 3,0 1 1,-3 2 1,3-2-3,0 1 1,0-3-4,0-4 1,0-1 3,0 0 5,0 0-1,0 0 0,0 0 8,0 0 7,6-11-3,-3 1-11,1-3 1,-1 7-2,-3-1-4,0 3 5,0 4-9,0 0 4,0 0-4,0 0-10,0 0-4,-3 4 18,-4 3 0,4 2-1,3-5 1,0 2-7,0-2 1,0-1 3,0-3 3,0 0 3,0 0 3,3 0-1,4 0 9,-1-3 2,0-3-9,-3-5 6,-2 5-2,1 3-4,-2-1-5,0 4-2,0 0 0,0 0-4,0 0-9,0 0 0,0 0 1,0 0 12,0 7-1,0-7 0,1 3-3,10-3 4,-2 0 2,6 0 9,2-6-2,3-5-4,-5-4 3,-8 5-7,4 3 4,-8 0-5,-3 7 4,0 0-4,0 0-10,0 0-12,0 0-43,-11 7-53,-2 6 44,-3 0-83,0-2-105,-1-2-173</inkml:trace>
  <inkml:trace contextRef="#ctx0" brushRef="#br1" timeOffset="459315.5587">10143 14089 461,'0'0'75,"0"0"67,0 0 16,0 0-75,0 0-18,0 0-2,0 0 23,-13 0-10,13 0 9,0 0-14,0 0-33,0 0-6,0 0-16,3 0-8,14 0 18,9 0-6,7 0 0,-5 0-5,5 0-12,-7-3 6,3-4-2,-6 4 1,-4-3 8,-9 2-12,-1 0 20,-6 1 2,2 3-8,-5-3 8,3 0-9,-3 3-10,3-3 2,-3 3-8,0 0 6,0 0-7,0 0-3,0 0 3,0 0-8,0 0-28,0 0-46,0 0-55,-3 12-28,-8 5-68,2 0-147</inkml:trace>
  <inkml:trace contextRef="#ctx0" brushRef="#br1" timeOffset="460229.6838">10303 14176 154,'0'0'254,"0"0"-161,0 0 45,0 0-19,0 0-50,0 0-16,-5 0-14,5 0-17,0 0-1,0 0-13,0 0 12,0 0 8,0 0 4,0 0 35,0 0 0,0 0-25,0 0-2,0 0-16,0 0-9,0 0-15,0 0 0,0 0 0,0 0-6,0 0-30,0 0-2,0 0-4,0 0 2,0 0 15,0 0 9,0 0 16,0 0 0,-2 0-4,2-1 2,0-3 4,0 4 4,0-3 16,0 0 2,0 3 19,0-3 8,0 0-7,0-2-1,7 0-17,5-2-3,8-1 3,6 3-14,0-2 10,3 5-4,-4 2-7,-2 0 8,-4 0-4,-5 12-8,-8 5 1,-6 5-5,0 5 13,-19 4-1,-4-5 3,-3-1-5,3-1-4,0-4-7,1-4-1,3-2 1,-1-4-2,1-3 1,-1-4-1,4-1 5,0-2 0,2 0-3,8 0 10,3 0-2,3 0 24,0 0-7,-4 0-2,4 0 3,0 0-13,0 0 0,0 0-12,0 0-1,0 0-2,16 0 2,8 7 13,2 1 9,9 1-14,7 1 2,1 2-12,-1-1-1,-3-2-3,-10 1-15,-4-5-98,-7-3-97,-2-2-227</inkml:trace>
  <inkml:trace contextRef="#ctx0" brushRef="#br1" timeOffset="460538.7106">11026 14056 775,'0'0'191,"0"0"8,0 0 42,0 0-119,0 0-27,0 0-30,0-26-19,0 26-34,0 0-12,-7 0-6,-9 10-72,-4 9-38,5 5-145,2 0-235</inkml:trace>
  <inkml:trace contextRef="#ctx0" brushRef="#br1" timeOffset="460709.9337">11023 14450 618,'0'0'890,"0"0"-786,0 0 80,0 0-91,0 0-65,0 0-28,-10 0 0,4 0-14,-10 0-100,-4 0-255,-2 0-556</inkml:trace>
  <inkml:trace contextRef="#ctx0" brushRef="#br1" timeOffset="464791.2136">7063 15704 437,'0'0'266,"0"0"-228,0 0 103,0 0-45,0 0-59,0 0 20,0 0 22,0 0-56,27-42 9,-24 28 5,-3-2 6,0 2 5,-9-1-11,-11 0-3,1 6-1,-4 0-7,-1 5 14,-1 4-16,-1 0-10,-4 16 4,-1 10-8,1 6 4,3 2 7,9-1-18,9 1 17,9-2-9,0-1-6,9-5 2,10-4-4,10 3-2,5-6-1,5-7-1,2-4-13,8-8-37,7 0-82,5-16-121,-3-7-295</inkml:trace>
  <inkml:trace contextRef="#ctx0" brushRef="#br1" timeOffset="465159.6344">7500 15628 792,'0'0'114,"0"0"96,0 0-52,0 0-79,-82-30-27,53 37-11,3 11-26,0 4 2,10 1-6,3 0 4,7 1-5,6-1-6,0-3-4,9-5-1,13-4-10,4-5 11,4-6-1,2 0 1,-5-10-9,-5-7-7,-10-2 16,-5-1 6,-3-3-4,-4 1 11,0 5 3,0 4 7,0 9 12,0 1 13,0 3-37,7 0-11,2 12-20,3 8 19,6 4 1,0-1-27,5 1-79,3-4-150,7-8-381</inkml:trace>
  <inkml:trace contextRef="#ctx0" brushRef="#br1" timeOffset="466185.2559">7721 15645 155,'0'0'185,"0"0"-83,0 0 22,0 0-34,0 0-17,0 0 2,-21-22 12,18 19-1,3 1-21,-3-1 4,3 3 1,0 0-8,0-3-14,0 3 14,0-4-14,3-1-23,9-3-2,9-1-12,0 2 16,4 1 0,-7 3-3,3 3 4,-2 0-24,-3 9 1,1 11-4,-3 6 5,-6 3-5,-2 4 3,-6-4-3,0 0 5,0-6-4,0-8-2,-7-4 0,-2-5 0,3-2 1,0-4 7,-1-4 3,0-19 4,5-10-14,2-13 3,9-4-8,12 7 3,4 9 1,0 15-3,-8 9-7,-4 4-2,-1 6-42,1 0-57,4 9-30,5 5-78,2-3-124,0-2-395</inkml:trace>
  <inkml:trace contextRef="#ctx0" brushRef="#br1" timeOffset="467174.7184">8507 15642 366,'0'0'159,"0"0"28,0 0 14,0 0-77,0 0-12,0 0-28,0-14-40,-9 4-20,1 4 19,-2-1-8,-7 5-2,-2-2-1,-3 4-20,-5 0-7,2 9 6,5 6 1,1-1-7,10 7 4,6-1-8,3 0 3,0 3-4,6-8-2,9 0-3,8-5-2,3-10 7,1 0 0,4-3-8,2-19 6,-3-6-2,-4-6-15,-7-3 15,-6-5-2,-7-3 6,-6-3 4,0 4-2,0 3 5,-3 15 5,0 6 12,-3 12 11,6 6 6,0 2-12,-4 0-29,4 22-8,0 11 8,0 9 11,0 0-3,0 1-3,10 0-4,2-4 1,2-5-2,-1-5-32,3-5-73,4-12-108,1-12-200</inkml:trace>
  <inkml:trace contextRef="#ctx0" brushRef="#br1" timeOffset="467363.7362">8808 15529 951,'0'0'117,"0"0"168,0 0-168,0 0-83,0 0-33,0 0 4,-3 40 24,3-14-22,0 4-7,0-3-12,0-1-92,-7-6-121,4-13-271</inkml:trace>
  <inkml:trace contextRef="#ctx0" brushRef="#br1" timeOffset="467543.2513">8717 15329 985,'0'0'128,"0"0"150,0 0-175,0 0-103,0 0-10,0 0-57,6 3-54,18 14-136,1-3-242</inkml:trace>
  <inkml:trace contextRef="#ctx0" brushRef="#br1" timeOffset="467933.3098">8965 15458 761,'0'0'232,"0"0"-30,0 0 12,0 0-121,0 0-54,0 0-21,0 15-10,0 4 14,3 5 8,3 2-21,-3-2 2,0-4-6,2-1-3,0-6 3,-2-6-5,0-3 2,1-1-5,6-3 6,3-4-1,2-16 15,6-6-16,-2-6 8,-4-2-9,3 5 3,-3 5-3,-5 8 0,4 10 0,-5 1-1,4 5-4,-6 0 1,2 8 2,1 11-2,-3 5 4,-4 1 0,0 2-1,2 0 0,-1-5-35,7-2-104,8-5-96,4-13-279</inkml:trace>
  <inkml:trace contextRef="#ctx0" brushRef="#br1" timeOffset="468592.7111">9538 15426 191,'0'0'640,"0"0"-491,0 0 93,0 0-113,0 0-53,0 0-26,-84-32-13,62 38-16,-3 14 2,5 1-6,5 1-14,6 2 4,3-2-7,6-5 0,0 0-2,0-4-10,13-7 11,10-6-17,1 0-21,4-3 18,-2-13-12,-4-5 1,-5-4 29,-4-2 3,-7 1 6,-3-1 5,-3 10-3,0 8 23,0 5-8,0 4 4,0 0-27,0 7-19,-3 12 19,-6 5-1,2 6 5,4-5-5,3-1 2,0-1-2,3-6-3,13-4-9,3-6-7,5-4-15,5-3-30,6-3-31,1-17 23,-3-10 52,-8-6-42,-7-10-16,-9-4 73,-3-3 6,-1 0 13,2 6 49,-3 13 36,-4 9 0,0 13-11,0 4-19,0 8-5,0 0-13,0 0-50,0 17-1,0 13 1,0 9 10,0 4-4,0 3-2,0-3-3,0 1-2,7-5-4,5-5-7,5-5-35,-1-5-36,10-8-7,0-6-111,7-7 62,5-3-135,-5 0-106</inkml:trace>
  <inkml:trace contextRef="#ctx0" brushRef="#br1" timeOffset="468760.1271">10075 15400 599,'0'0'209,"0"0"10,0 0-32,0 0-49,0 0-40,0 0-46,0-56-52,0 78 0,-7 9 14,-2-2-13,2 3 2,-3 0-3,4-6-72,-3-3-99,5-9-152,4-11-418</inkml:trace>
  <inkml:trace contextRef="#ctx0" brushRef="#br1" timeOffset="468939.4491">10056 15112 1044,'0'0'81,"0"0"185,0 0-137,0 0-69,0 0-48,0 0-12,-17-42-87,23 58-43,11 1-91,9 3-292</inkml:trace>
  <inkml:trace contextRef="#ctx0" brushRef="#br1" timeOffset="469598.9997">10449 15157 394,'0'0'666,"0"0"-482,0 0 80,0 0-107,0 0-73,0 0-11,-3-4-16,3 1-22,0 3-1,-5 0-5,2-4-10,0 4 21,-1-2-29,4 1-11,0 1 0,0 0 0,0 0 0,0 0 0,0 0 0,0 0 0,0 0 0,0 0 0,0 0 0,0 0 0,0 0 0,0 0 0,0 0 0,0 0 0,0 0 0,0 0 0,0 0 0,0 0 0,0 0 0,0 0 0,0 0 0,0 0 0,0 0 0,0 0 0,0 0-14,0 0 12,0-9 0,0-2-19,0 0 9,0 2 9,0 1 3,0 6 0,0 2 0,0 0-1,0 0 1,0 0 2,0 0 0,0 0-4,0 0 0,0 10-12,0 10 12,0 10 2,0 7 2,-2 5-2,-1 5 2,0-4-4,1-2 2,0 0 0,2-4 0,-3-5 2,-1-5-2,4-5 0,-3-5-7,3-4-15,0-6-49,0-4-39,0-3-87,3 0-87,19-12-227</inkml:trace>
  <inkml:trace contextRef="#ctx0" brushRef="#br1" timeOffset="469913.4662">10698 15279 750,'0'0'269,"0"0"-104,0 0 31,0 0-101,0 0-54,0 0 42,0 43-31,0-24-30,0 3-4,0 2-13,0-3-5,0-2 0,-6-2-47,3-7-90,-1-6-131,4-4-257</inkml:trace>
  <inkml:trace contextRef="#ctx0" brushRef="#br1" timeOffset="470109.4091">10770 14979 962,'0'0'161,"0"0"62,0 0 14,0 0-158,0 0-15,0 0-44,-6-58-20,6 58-7,6 7-25,7 10-53,6 5-101,10 2-172,1-1-291</inkml:trace>
  <inkml:trace contextRef="#ctx0" brushRef="#br1" timeOffset="470332.9212">11056 15129 829,'0'0'217,"0"0"-29,0 0 10,0 0-120,0 0 15,0 0-24,-13 87-23,6-58-21,-2 5-6,1-1-4,-1-4-9,0-1-4,6-6-1,-1-2-1,4-7-6,0-7-33,0-6-69,0 0-116,13-10-124,3-13-402</inkml:trace>
  <inkml:trace contextRef="#ctx0" brushRef="#br1" timeOffset="470494.2188">11019 15252 949,'0'0'131,"0"0"123,0 0-95,0 0-99,0 0-60,0 0 1,30-7-9,-1 7-44,7 0-119,0-2-165,-3-5-318</inkml:trace>
  <inkml:trace contextRef="#ctx0" brushRef="#br1" timeOffset="470889.7084">11297 15190 775,'0'0'164,"0"0"6,0 0-29,0 0-94,0 0 40,0 0-21,-5 23-32,21-17 3,5-4-7,0-2-17,3 0 3,-7-5-8,-3-10 2,1 1 7,-3-7-1,-5 5 13,0-1-10,-1 4-13,-3 9 12,-3 4-5,0 0-5,0 0-8,0 4-8,0 16 8,-7 6 9,-9 7-5,1 6 9,0 2-5,0-1-3,5-1 2,-2 0-4,0-6 3,1-5 5,1-6-6,0-5 12,0-5-1,0-5 0,-6-4-4,-8-3 2,-3 0-8,-7-3-6,-5-11-64,0-8-128,0-8-268</inkml:trace>
  <inkml:trace contextRef="#ctx0" brushRef="#br1" timeOffset="471789.6688">12027 15209 206,'0'0'162,"0"0"-5,0 0 11,0 0 2,0 0-23,0 0 23,-32-26-25,32 25-16,0-2-16,0 3-28,0-3-20,0-1-33,16 4-16,7 0-14,9 0 5,-3 4-7,0 19 3,-9 7-6,-7 3 1,-13 3 1,0-5 1,-6 1-2,-15-6-1,-2-6 3,-2-7 0,9-6-7,-1-7 1,8 0 6,3-10 1,6-19-1,0-12-4,13-7 2,17 0-7,4 9 0,-1 17-5,-5 8 9,-2 14-18,3 0-53,7 11-67,9 3-82,8 4-175</inkml:trace>
  <inkml:trace contextRef="#ctx0" brushRef="#br1" timeOffset="472410.8349">12598 15251 903,'0'0'121,"0"0"157,0 0-156,0 0-46,0 0 2,-85-42-36,63 42-19,3 10-15,-1 9 3,4 5-4,7-1-7,5 0 0,4 1 0,0-5 0,6-1-3,14-7-5,10-3 7,4-8-14,5 0-22,3-10 2,-2-10-3,-10-4 32,-12-2 6,-5-2 5,-10 3 11,-3 2-3,0 3 7,0 9 2,0 6 3,0 1-13,0 4-8,0 0-4,0 7-18,0 13 3,0 6 12,8-2 3,8 2-11,2-9-9,9-2-10,3-8 0,1-7-5,5 0-22,0-12-47,-2-15-2,-9-6 28,-3-10 58,-2-10 20,-4-7 0,1-5 9,-8-1 18,-3 3 23,-4 14 16,-2 12-11,0 16 21,0 9-14,0 6-2,0 6 7,0 6-67,-4 23 18,-3 15-18,-2 11 17,3 1-7,-5 1-4,8-1-6,-1-3 1,1-6-1,3-8-34,0-6-26,0-10-41,1-6-66,19-11-114,-5-6-148</inkml:trace>
  <inkml:trace contextRef="#ctx0" brushRef="#br1" timeOffset="472755.1518">12975 15146 805,'0'0'96,"0"0"141,0 0-95,0 0-86,0 0-45,0 0-9,98-34-4,-61 29-2,-4 1 4,-3-4 0,-11 0 4,1 1 2,-7 0 26,-4-3 23,-2 5 11,-4 1 4,-2 4-2,-1 0-17,0 0-24,0 0-20,2 0-7,-1 14-18,2 8 18,-2 4 1,1 4 1,-2 0-3,0 3 1,0-1-13,0-4-41,-3-2-87,-3-6-35,5-10-166,1-10-322</inkml:trace>
  <inkml:trace contextRef="#ctx0" brushRef="#br1" timeOffset="472965.962">13359 14902 941,'0'0'145,"0"0"36,0 0 35,0 0-150,0 0-40,0 0-26,-7-40-30,7 50-64,3 10-57,4 6-51,2 1-231</inkml:trace>
  <inkml:trace contextRef="#ctx0" brushRef="#br1" timeOffset="473784.1939">13651 15037 456,'0'0'157,"0"0"59,0 0-58,0 0-62,0 0 24,0 0-37,-7-12-30,-9 12 6,-1 0-24,-2 0-2,-7 12 6,7 5-6,-7 5-7,8 5-9,4-1 0,0 4-10,8 1-4,6-2-6,0 0 3,4-8-8,18-5-7,1-6-17,9-10 12,1 0-1,-1-16 21,-3-12 3,-2-4 9,-9-5 13,-7-2 5,-7-9-2,-4 7-16,0 4-12,0 11-4,-5 17-27,-8 9-60,-2 0-118,1 5-177</inkml:trace>
  <inkml:trace contextRef="#ctx0" brushRef="#br1" timeOffset="474008.1615">14055 14912 1104,'0'0'111,"0"0"128,0 0-92,0 0-116,0 0-31,0 0-5,9 4-14,-6 16 17,-1 5-54,-2 8-94,-4 0-124,-6 1-299</inkml:trace>
  <inkml:trace contextRef="#ctx0" brushRef="#br1" timeOffset="474174.0385">14064 15308 696,'0'0'261,"0"0"-205,0 0 99,0 0-109,0 0-46,0 0-29,-3 0-139,6-10-314</inkml:trace>
  <inkml:trace contextRef="#ctx0" brushRef="#br1" timeOffset="474353.8938">14400 15087 792,'0'0'256,"0"0"-169,0 0 103,0 0-142,0 0-48,85-50-5,-85 47-102,0 0-150,-7 0-473</inkml:trace>
  <inkml:trace contextRef="#ctx0" brushRef="#br1" timeOffset="492357.2007">11484 7703 711,'0'0'26,"0"0"-9,0 0 109,0 0-58,0 0-53,0 0-7,0 0 11,0 0 11,0 0 12,0 0-5,0 0 8,0 0-12,0 0-4,0 0-10,0 0-16,0 0 3,1 0-6,-1 0-3,0-1-45,0-6-150,-7 1-253</inkml:trace>
  <inkml:trace contextRef="#ctx0" brushRef="#br1" timeOffset="493047.4383">10973 7433 466,'0'0'26,"0"0"-4,0 0 106,0 0-75,0 0-48,0 0-4,0-4 7,2 4 29,-2 0 20,0 0 19,0 0 11,0 0 8,0 0-8,0 0-5,0 0-1,0 0 0,0 0-14,0 0-8,0 0-11,0 0-19,0 0-10,0 0-7,0 0 6,0 0 0,0 0-1,0 0 18,0 0-2,0 0 4,0 0-6,0 0-11,0 0-5,0 0-6,2 0-9,-2 0 4,1 0-2,-1 0-2,0 0 0,0 0 1,0 0 1,0 0-2,0 0-6,0 15 3,0 5-6,0 5 7,0 0 2,0-3 0,0 0 3,0-4-3,0 1 2,0-6-5,0-1 3,0-7 0,0 1 3,0-6-3,0 0 0,0 0 3,0 0-1,0 0 3,0 0-2,0 0-3,0 0-8,0 0-16,-1 0-45,-5-3-103,0-4-81,-1-1-146,4-6-163</inkml:trace>
  <inkml:trace contextRef="#ctx0" brushRef="#br1" timeOffset="493474.9858">10933 7437 35,'0'0'467,"0"0"-408,0 0 107,0 0 4,0 0-61,0 0-19,-23-56-14,23 45-11,0-2 4,9 1-17,0 5-26,2-3-8,8 4-3,-2 2-5,9-1-7,-1 3 6,2 2 2,-7 0-9,-1 8 0,-10 8-1,-7 7 7,-2 2 1,0 3 2,-14-6-5,-2 1-2,8-5-2,-4-5-1,5-5 2,4-3-3,0-2 0,3-2-1,0-1 1,0 0-1,0 0 1,0 0 3,3 0-3,10 0 1,-4 0-1,-1 3-9,-1-2-56,-3 1-29,1 2-67,0-3-81,2 1 8,-1-2-129</inkml:trace>
  <inkml:trace contextRef="#ctx0" brushRef="#br1" timeOffset="494128.1317">11049 7533 501,'0'0'98,"0"0"-75,0 0 131,0 0-94,0 0-30,0 0 16,-3 16 20,10-9 31,5-1-2,5 2-4,2-2-33,1 4 9,-1 0-41,-3 0-3,-3-1-14,1 0-8,-5-2-1,0 0-20,-5-2-99,-4-3-75,0-2-233</inkml:trace>
  <inkml:trace contextRef="#ctx0" brushRef="#br1" timeOffset="494572.1258">11319 7453 842,'0'0'122,"0"0"50,0 0 35,0 0-144,0 0-28,0 0-1,10 28 36,-4-6-26,0 0-29,3 2-14,2 3-1,5 0-76,-3-5-114,-6-2-263</inkml:trace>
  <inkml:trace contextRef="#ctx0" brushRef="#br1" timeOffset="495171.1992">11114 8341 245,'0'0'551,"0"0"-494,0 0 127,0 0-16,0 0-101,0 0-17,3-6-11,4 22 14,3 4 0,-4 4-8,-2 3-14,-1-1-8,-3 4-23,0-2 0,0-1-38,-3-3-72,-4-7-139,4-9-162</inkml:trace>
  <inkml:trace contextRef="#ctx0" brushRef="#br1" timeOffset="495411.2184">11150 8325 877,'0'0'31,"0"0"123,0 0-46,0 0-79,0 0-7,0 0 5,88-29-16,-79 46-9,-5 2 12,-4 1-4,0 0-4,0-2 2,0-1-3,0-2 3,0-1-6,0-2 0,6 1-3,8-1 1,1-4-72,-1-2-117,0-6-207</inkml:trace>
  <inkml:trace contextRef="#ctx0" brushRef="#br1" timeOffset="495657.4621">11380 8470 388,'0'0'34,"0"0"62,0 0-42,0 0-51,0 0-1,0 0-2,49 27-2,-49-17 2,-6 3 20,-4-2 1,7-2 8,3-2-17,0 2-6,0-4-3,13 1 1,-1-1-4,4-3-28,1-2-134</inkml:trace>
  <inkml:trace contextRef="#ctx0" brushRef="#br1" timeOffset="496347.8986">11532 8487 187,'0'0'232,"0"0"-206,0 0 80,0 0-84,0 0-22,0 0 0,1 10-26,11 0-54,-4 11-188</inkml:trace>
  <inkml:trace contextRef="#ctx0" brushRef="#br1" timeOffset="516769.0065">15018 14858 199,'0'0'467,"0"0"-379,0 0 63,0 0 41,0 0-103,0 0-35,0 0-2,0 0-9,6 0-18,-6 0-6,0 0 2,0 0-4,0 0-5,0 0-4,0 0-1,0 4 3,-3 6-6,-6 4 10,-5 1 6,-2 2-7,1 1-4,0-4-2,2 1-1,4-5-2,3-6-1,6-1-1,0-3 0,0 0 4,0-3 9,3-11 1,8-6-14,4 0 3,1 3-4,-6 5 4,-4 4 22,-2 3 10,-1 4-2,-3-2-3,2 3 0,-2 0-4,0 0-9,0 0-2,0 0-7,0 0-9,0 0 6,0 0-6,0 0-1,0 4-1,0 12 1,1 3 13,2 1-1,-3 3-11,1-2 9,1 1-8,1-1 8,0 1-6,2-6-3,-5 4 6,3-3 0,0-5-4,-3 1-1,3-1 2,0-3-4,-3-2 0,0-3 1,1-2-1,2 1 0,-2 1-1,2 2-16,0 5-32,3 2-94,2 3-109,4-2-238</inkml:trace>
  <inkml:trace contextRef="#ctx0" brushRef="#br1" timeOffset="516943.4138">15001 15322 483,'0'0'606,"0"0"-507,0 0 91,0 0-31,0 0-117,0 0-18,33 0-12,7 0 19,6 0-30,-1 0-1,0 0-66,0-10-111,-3-4-189</inkml:trace>
  <inkml:trace contextRef="#ctx0" brushRef="#br1" timeOffset="519225.8142">7958 7960 219,'0'0'147,"0"0"-130,0 0 21,0 0 20,0 0-21,0 0-26,0 0 1,0-4 14,0 4 27,0 0 11,0-2 25,0 2 0,0 0-14,0 0-7,0 0 13,0 0-22,0 0-26,0 0-5,0 0-6,0-1-7,0 1-1,0 0-1,0 0 6,0 0-1,0 0 3,0 0-10,0 0 5,0 0-5,0 0-6,0 0-2,0 0-1,0 0-2,0 0 3,0 0-1,0 0-2,0 0 2,0-1-1,0 1-1,0 0 0,0 0-2,0 0-20,0 0-68,0 0-85,-7 0-92,0-3-355</inkml:trace>
  <inkml:trace contextRef="#ctx0" brushRef="#br1" timeOffset="534831.7206">8000 13187 181,'0'0'39,"0"0"-18,0 0 65,0 0-23,0 0-5,0 0 22,0 0-2,0 0 5,0 0 17,-3 0-15,-4 4-1,3-2-2,-1 1-3,3-1-8,2-2-23,0 0-7,-3 3-5,0 0-8,-6 1 5,0 6 6,-5-5-5,7 6-9,-6-5 3,3 1-1,2 0-12,-4-1-1,9-2-1,0 0-5,-1 1 1,2-4-8,-1 2 0,3 0 0,-3 0-1,3-3-3,0 0 3,0 0 0,0 0 0,0 0 1,0 0 2,0-3 2,8-6 10,6-8-2,2 6-5,-2-2-4,-5 4 2,-3 1-3,2 3 16,-5 1 1,1-2 4,-1 1-3,-3 5 2,3-2-7,-3 2 5,0 0-10,0 0-6,0 0-1,0 0-4,0 0-2,0 2-6,0 13 0,3 4 8,-3 1 3,0 4 0,3-5-2,0-2 2,0 0-3,-3 2 0,3 0 3,-3-1-1,3 2 1,-3-2-2,2-1 0,-2 0 1,2-7-2,2-3 2,-2-1-1,-1 0-1,3-3 4,-4 4-1,0-4 1,0-3-3,3 4 1,-3-4 1,0 0-3,0 0 1,0 0-1,0 0 1,0 0-1,0 0 0,3 0 0,-3 0-1,0 0-5,0 0-36,3 0-70,3 0-124,4 0-179,-1 0-481</inkml:trace>
  <inkml:trace contextRef="#ctx0" brushRef="#br1" timeOffset="535687.5941">7870 13620 252,'0'0'22,"0"0"-16,0 0 34,0 0 4,0 0 19,0 0 4,0 0 26,0 0-2,0 0-11,0 0 0,0 0-18,0 0-6,0 0-8,0 0-7,0 0 7,-3 0 5,0 0-7,3 0-16,-4 0 9,1-3 21,-3 3-15,1 0-15,2 0-21,-3-3-1,3 3 1,-4 0-2,1 0-3,3 0 0,-4 0 4,1 0-6,1 0 5,2 0 7,3 0 13,0 0-9,0 0 1,0 0-3,0 0-2,0 0-8,0 0 8,0 0 2,0 0 2,0 0 9,0 0-5,0 0-9,0 0-4,0 0 1,0 0 6,0 0-11,0 0 5,1 0 2,16 0-5,5-5 2,11 3 3,3-2-7,2-2-4,4 4-1,-3-3 0,3 2 1,-2 0 0,-1-1-1,-3 2 4,-6-1-4,-9 1-2,-8 2 2,-7 0 1,-6 0 1,0 0 0,0 0 0,0 0 1,0 0-3,0 0 3,0 0-3,0 0 2,0 0-1,0 0 1,0 0-3,-6 0 1,-12 0-1,-9 2 0,-6 3-2,-3-1-1,4 2-12,-7-3-20,3 1-19,0-4-30,2 0-54,4 0-178,11-4-558</inkml:trace>
  <inkml:trace contextRef="#ctx0" brushRef="#br1" timeOffset="537515.1263">14998 15018 485,'0'0'133,"0"0"-6,0 0 53,0 0-88,0 0 14,0 0-10,0 0-16,0-31-1,0 26-13,0 0-2,0 3-26,0-2-8,0 4 18,0 0-14,0 0-18,0 6-16,0 18-9,0 12 9,0 10 28,0 0-10,4 4 2,-1 0-2,-1-4-6,-1-2-4,3-6-4,-4-12 1,0-5-4,0-10-1,0-6 0,0-5-2,0 0-4,3 0-51,0-16-45,7-17-118,1-13-500</inkml:trace>
  <inkml:trace contextRef="#ctx0" brushRef="#br1" timeOffset="537709.6955">15096 14971 695,'0'0'215,"0"0"-74,0 0 121,0 0-100,0 0-78,0 0-29,64-43 14,-21 45-16,0 13-27,-6 1-13,-3-2-13,-5 2-1,-6 4-3,-4-3-87,-3 2-124,4-9-185,6-10-457</inkml:trace>
  <inkml:trace contextRef="#ctx0" brushRef="#br1" timeOffset="537904.9955">15599 14921 803,'0'0'255,"0"0"-66,0 0 60,0 0-122,0 0-90,0 0-20,-35 15-10,5 16 39,-3 3-14,5-1-22,1-6-6,4-2-4,4-4-6,3-4-56,13-4-111,3-13-130,16 0-267</inkml:trace>
  <inkml:trace contextRef="#ctx0" brushRef="#br1" timeOffset="538090.5989">15631 14896 908,'0'0'162,"0"0"91,0 0-68,40-71-70,-39 71-23,1 0-39,2 18-30,1 21-11,-1 9 29,-1 4-29,-3 0-1,0-6-11,0 0 0,0 0-14,0-6-79,14-4-83,9-12-153,18-17-406</inkml:trace>
  <inkml:trace contextRef="#ctx0" brushRef="#br1" timeOffset="538489.093">16136 15044 275,'0'0'539,"0"0"-390,0 0 79,0 0-73,0 0-76,-36-79-9,19 72 19,-5 7-49,-4 0-21,-3 0-8,3 17 2,2 2-6,9 7-7,1 5 0,10 1 1,4-6-1,4-1-2,19-5 2,7-8-7,2-6 2,1-6-1,-1 0 5,-6-19 1,-3-11 0,-7-6 8,-4 0 2,-1-1-3,-5 7 3,-4 17 5,-2 9 22,0 4-3,0 0-34,0 5-10,4 14-14,1 10 24,3 2 0,-1 1 0,6 1-1,3-6-55,7-4-81,7-10-113,14-9-234</inkml:trace>
  <inkml:trace contextRef="#ctx0" brushRef="#br1" timeOffset="538691.0964">16595 14866 925,'0'0'190,"0"0"2,0 0 75,0 0-155,0 0-66,0 0-17,-5-14-14,25 31-11,10 10 16,2 2-7,-1 1-12,-1 2-1,-2-2-5,-2 0-65,-7-4-89,0-6-100,-5-6-276</inkml:trace>
  <inkml:trace contextRef="#ctx0" brushRef="#br1" timeOffset="538887.5676">17024 14737 1317,'0'0'112,"0"0"174,0 0-150,0 0-105,0 0-27,-111 63 3,68-5 4,1 9-11,1 2-1,0 0-8,1 1-98,6-11-175,-3-13-259</inkml:trace>
  <inkml:trace contextRef="#ctx0" brushRef="#br1" timeOffset="546349.9291">20440 6790 5,'0'0'102,"0"0"-78,0 0-20,0 0 6,0 0 12,0 0-11,0 0-5,0-24-6,0 24-2,0 0 2,0 0-7,0 0-5,0 0-12,0 0-30</inkml:trace>
  <inkml:trace contextRef="#ctx0" brushRef="#br1" timeOffset="561243.1196">16678 12917 364,'0'0'148,"0"0"19,0 0 23,0 0-62,0 0 2,0 0-30,0 0-7,-6-20-21,6 20-25,0 0 11,0 0 0,0 0-2,0 0-6,0 0-8,0 0-8,0 0-22,0 0-6,0 0-6,0 19-2,-4 7 2,-3 8 13,1 4-3,-3 1 4,-2 0 2,5 1 1,-5-8-6,2-3-5,2-1 6,2-9-6,1-5-2,2-4-2,1-1 0,-2-5-1,3-4-1,0 0 0,0 0 1,0 0-1,0 0 0,0 0 4,0 0-4,0 0 0,0 0-2,0 0-13,-3 0-31,0 0-74,-9 0-123,6 0-241</inkml:trace>
  <inkml:trace contextRef="#ctx0" brushRef="#br1" timeOffset="563072.8363">16730 12963 72,'0'0'26,"0"0"0,0 0 79,0 0-39,0 0-17,0 0-25,1-13 45,-1 13-15,0 0-16,0 0-8,0 0-10,0 0-5,0 0-1,0 0 6,0 0 9,0 0 1,0 0-5,0 0-1,0 0-5,0 0-6,0 0-4,0 0-9,0 0 3,0 0 0,0-3-2,0 3-1,0 0 2,0-3 0,2 1 2,-2-3-3,0 1 4,0 1 32,0 3 24,0 0 13,0-3 8,0 3 2,0 0 8,0 0-10,0 0-18,0 0-18,0 0-2,1 0-10,-1 0-5,0 0-3,0 0-8,2 0-13,2 0-5,4 12 2,3 12 9,5-1 0,-4 5-6,4-1 7,2 0-4,-6 4-3,0-2 1,-1 0-4,-1-2 2,-1-3-4,2-2 1,-1-1 1,6-1-2,-4-8 0,0 2 0,-1-4 0,-1-1 0,-4-6 2,0 2 0,-2-3-1,-1-2-1,-2 0 1,-1 0-2,0 0 1,0 0-8,0 0-31,0 0-53,2-2-50,-1-13-247,1 0-276</inkml:trace>
  <inkml:trace contextRef="#ctx0" brushRef="#br1" timeOffset="563724.9948">17222 12920 395,'0'0'97,"0"0"-26,0 0 124,0 0-96,0 0-5,0 0-3,0 0 19,11-59-12,-11 52 15,0 3-37,0 1-18,0 0 22,0 0-41,0 3 15,0 0-22,0 0-10,0 0-4,0 0-7,0 0-5,0 0-6,0 3-2,0 11 2,0 8 8,0 8 2,0-1-6,-3 8 7,-4 3-2,1-1-3,-1 4-2,1-4 1,-1-2-2,1-7-2,0-4 1,2-5 0,-1-4-1,2-5 1,-3-2 2,4 0-1,1-6 8,-2-1-2,3-3 3,0 0-8,0 0 10,-3 0 6,1 2-3,-7 3 3,1 0-11,-8 2 5,5-4-3,3 1 0,7-4-11,-1 0 5,1 0-3,1 0 3,-6 0-5,-12 0 0,-7-14-2,-9-5-70,-4-1-134,-5 3-401</inkml:trace>
  <inkml:trace contextRef="#ctx0" brushRef="#br1" timeOffset="564655.2152">16663 13145 285,'0'0'70,"0"0"-17,0 0 53,0 0-51,0 0-13,0 0 12,0-16 37,0 16-13,0-1 3,0 1-2,0 0-1,0 0-29,0 0-18,0 0 0,0 0-9,0 0 5,0 0 7,0 0 0,0 0-7,0 0-10,0 0 2,0 0-6,0 0 2,0 0 2,0 0 1,0 0 1,0 0-2,0 0-2,0 0-2,-2 0-5,-8 17-7,-6 9 9,-4 7 2,2 3 5,5 1-2,-1 0 6,4-2-6,2 2 6,0-5-3,5 0-4,0-5-2,3 1 8,0-8-11,0-1 4,0-5-7,0-7 2,0 1-4,0-6-1,0 1-1,0-3-1,0 0 2,0 0 7,0 0 3,0-3 1,0-8-14,-3 1-118,3 1-44,-4 8-80,4 1-195</inkml:trace>
  <inkml:trace contextRef="#ctx0" brushRef="#br1" timeOffset="589018.773">7035 16827 628,'0'0'246,"0"0"-129,0 0 121,0 0-85,0 0-69,0 0-15,0 0-2,0 0-6,-9-19-26,9 19-18,0 10-12,0 13-5,2 10 20,5 0 2,-4 6-7,-3-5 10,3 0-5,-3-3-13,0 0 0,4-4 1,-4-5-5,3-2 1,-3-11-4,0-3 3,0 1-3,0-5 0,0 3-1,0-1-29,0-1-65,3-3-153,7-3-167,10-23-545</inkml:trace>
  <inkml:trace contextRef="#ctx0" brushRef="#br1" timeOffset="589311.2571">7075 16874 767,'0'0'131,"0"0"88,0 0-46,-9-86-79,9 69-22,0 4 7,5 0-22,5 1-21,5 5-11,1 2-16,8 3-6,2 2-3,2 0 0,2 10-5,-2 2 3,-4 5 2,-12 4-7,-5 1 6,-7 1 1,-7 2 0,-18 3 7,-5 2-6,0-7 0,3 0-2,9-6-28,9-1-120,9-10-116,13-3-287</inkml:trace>
  <inkml:trace contextRef="#ctx0" brushRef="#br1" timeOffset="589753.1988">7493 16920 163,'0'0'578,"0"0"-458,0 0 65,0 0-60,0 0-69,0 0-38,-48-12 15,18 12-4,-2 0 8,3 12 2,2 4-5,2 1-15,7 3-5,9-1-6,3-2-6,6 3-1,0-4 0,6-2 0,11-1 0,9-6 0,-2-5 0,3-2 1,0 0-2,-5-9-2,-4-4-5,-3-7 7,-3 0 4,-5-4 3,-4-4-4,1 7 5,-2 2-6,-1 11 21,-1 5 33,0 3-16,0 0-20,0 0-20,2 3-1,3 14-4,1 5 5,4 6 5,-4-5-5,0 2 0,3 0 0,6-8-76,-4 0-62,6-7-111,0-7-101</inkml:trace>
  <inkml:trace contextRef="#ctx0" brushRef="#br1" timeOffset="590639.4695">7739 16916 776,'0'0'127,"0"0"81,0 0-45,0 0-84,0 0-33,0 0-15,30-13-8,-11 13-1,4 5-2,-4 14-5,-2 0 4,-4 2-12,-6 2-6,-7-4 2,0-2-3,0-1 8,-17-4-3,7-4-1,-3-5 6,4-3-5,0 0 11,4-6 1,1-8-6,4 2 15,0-6-1,11 2-18,12 4 2,3 0-9,12 3-2,1-1-1,3 4-22,-5 3-74,-4 2-77,-4-1-189,3-5-244</inkml:trace>
  <inkml:trace contextRef="#ctx0" brushRef="#br1" timeOffset="590901.2813">8249 16751 781,'0'0'197,"0"0"-19,0 0 65,0 0-80,0 0-53,0 0-41,0-59-39,0 69-28,0 17 3,6 9 13,-2 10 8,-3 0-13,1 4 3,-2-4-13,0-2-1,0-5-4,0-3 2,0-7-23,1-7-49,2-10-94,7-10-45,-1-2-78,4-17-77,-3-14-262</inkml:trace>
  <inkml:trace contextRef="#ctx0" brushRef="#br1" timeOffset="591185.438">8311 16941 516,'0'0'185,"0"0"11,0 0-50,0 0-66,0 0-21,0 0-31,78-64-2,-51 61-9,1 3-6,2-3-10,-6 1 5,-3 2-6,-6-3-1,-5 3-1,-5-2 2,-2 2 5,-3 0 0,0 0 18,0 0 32,0 0-34,0 0-15,3 15-4,0 6 17,1 6 13,-2-1-16,2 1-3,-1-1-7,-3 1-5,0-6-1,0-1-51,0-5-113,0-9-164,0-6-365</inkml:trace>
  <inkml:trace contextRef="#ctx0" brushRef="#br1" timeOffset="591367.7951">8492 16497 959,'0'0'100,"0"0"30,0 0-21,0 0-107,0 0-2,0 0-19,4 62-91,-4-26-140,-1-5-219</inkml:trace>
  <inkml:trace contextRef="#ctx0" brushRef="#br1" timeOffset="592071.5882">8941 16911 123,'0'0'465,"0"0"-364,0 0 62,0 0-29,0 0-42,0 0 0,0-3 3,0 2-17,0-3-23,0 4-2,-9-5-16,-1 5-26,-10 0-5,-2 0-3,-5 2 2,5 14 7,2-3-3,4 4 6,10-2-5,2-1-3,4-2 1,0 3-3,7-3 4,12-3-2,11-3-4,12-2-2,7-4-1,2 0-80,4-9-123,-7-6-242</inkml:trace>
  <inkml:trace contextRef="#ctx0" brushRef="#br1" timeOffset="592255.2879">9214 16854 756,'0'0'231,"0"0"34,0 0-45,0 0-95,0 0-21,0 0-50,10-19-37,-8 44-11,2 9 17,-4 1-15,0 2-8,0-4 0,-6-3-12,2-3-109,-5-9-137,9-11-294</inkml:trace>
  <inkml:trace contextRef="#ctx0" brushRef="#br1" timeOffset="592439.1301">9120 16537 749,'0'0'383,"0"0"-202,0 0 50,0 0-173,0 0-58,0 0-70,23 22-25,12 12-142,3-1-221</inkml:trace>
  <inkml:trace contextRef="#ctx0" brushRef="#br1" timeOffset="592640.6728">9460 16791 853,'0'0'244,"0"0"1,0 0-13,0 0-121,0 0-44,0 0-19,21 14-27,-12 3-2,0 10 7,-2 7-1,-6 10-11,-1 2-9,0 3 2,-7 3-6,-3 2-1,1-8 0,-5-2-32,4-11-53,7-8-93,3-18-139,0-7-323</inkml:trace>
  <inkml:trace contextRef="#ctx0" brushRef="#br1" timeOffset="592858.4709">9607 16822 103,'0'0'882,"0"0"-749,0 0 70,0 0-104,0 0-63,95-54 17,-66 54-5,-3 13-3,-8 4-20,-5 3-8,-9 2-7,-4-1 2,-3 4-10,-20 2 1,-13-1-3,-5 1-23,0-3-151,4-12-186,7-5-744</inkml:trace>
  <inkml:trace contextRef="#ctx0" brushRef="#br1" timeOffset="593645.1378">10059 16917 574,'0'0'56,"0"0"18,0 0 42,0 0-28,0 0-10,0 0-9,80-14 6,-70 5-18,-3 1-4,-4 3-12,1-2 5,-4 2 7,0 2 5,-20 1-43,-3-1-11,-7 3-4,4 0 2,4 13 7,7 7-9,1 2 6,10-1-3,4 3-2,0-5-1,7-4 1,13-4-1,0-2 2,9-8-2,0-1 0,0 0-6,-3-11-12,-7-8 13,-7-4 5,-3-4 2,-6-1 1,-3 3-3,0 6 1,0 4 3,0 10 8,0 5 15,0 0-3,0 0-24,0 10-23,0 13 7,0 3 16,0 4 0,12-2-3,5-6 2,9-3-17,-3-9-50,5-7-27,2-3-58,1 0-75,-1-20-125</inkml:trace>
  <inkml:trace contextRef="#ctx0" brushRef="#br1" timeOffset="593856.0312">10467 16649 463,'0'0'217,"0"0"35,0-80-69,0 75-18,0 5-33,0 0-84,0 6-39,0 22-8,-3 12 45,0 9 15,3 2-15,0 2-20,0-4-19,0-1-7,0-6-1,0-6-2,7-10-70,8-9-61,2-7-66,-1-10-120,1 0-79</inkml:trace>
  <inkml:trace contextRef="#ctx0" brushRef="#br1" timeOffset="594124.9436">10494 16813 539,'0'0'188,"0"0"3,0 0-74,0 0-82,0 0-34,0 0 6,88-42-6,-54 36-1,3-1-6,-1-3 6,-11 0 10,-5 3-3,-12 2 12,-2 2 67,-4 3 11,-2 0-29,0 0-21,0 0-27,0 15-14,3 5 7,0 7 6,-2 3-5,2 2-7,-3-2-6,4 0-2,-4-4-3,3-1-109,2-6-105,3-9-193</inkml:trace>
  <inkml:trace contextRef="#ctx0" brushRef="#br1" timeOffset="594311.6749">10828 16590 813,'0'0'130,"0"0"36,0 0-73,0 0-93,0 0 0,0 0-28,-6 75-121,18-50-76,12-3-274</inkml:trace>
  <inkml:trace contextRef="#ctx0" brushRef="#br1" timeOffset="594869.2417">11150 16782 514,'0'0'185,"0"0"-41,0 0 52,0 0-74,0 0-24,0 0-43,-16-59-25,-8 59-21,-4 8-3,5 12 9,4 0-3,3 0-8,8 2 0,8-5-3,0 0-1,0-7-3,14-6 3,12-4-7,2 0-9,2-7-7,3-10 0,-14-5 14,1-2-2,-5-2 11,-2 5 6,-3 6-2,-3 5 6,0 6-2,-1 4-3,3 0-5,-2 1-6,4 14 6,-5 5 5,0 1 0,3 1-2,-2-3-3,2-2 6,-3-6-5,5-3-1,-4-5-1,3-3 1,9 0 2,10-17 11,6-10-9,5-9 3,3-3-6,-11 1 8,-3 8 33,-14 10 37,-8 12 19,-3 7-21,0 1-25,-1 0-15,3 9-25,-3 19-2,0 8 5,-3 7-8,0 6-1,-6-1-1,-7 1-5,2-3 0,-1-7-29,-1-6-88,0-7-102,6-12-257</inkml:trace>
  <inkml:trace contextRef="#ctx0" brushRef="#br1" timeOffset="595649.1274">12488 16860 392,'0'0'126,"0"0"46,0 0-15,0 0-29,0 0-1,0 0-39,11-78-17,-16 68-12,-10 1-28,-9 8-10,-4 1-4,-11 0-15,-1 12 6,0 8 0,8 4-4,10-1 6,6 5-8,11 0 5,5-1-6,0-4-1,24-4 7,6-10-3,1-9-2,6 0 8,-1-8 1,-8-13 10,-8-6 24,-6-6-1,-6-6-10,-8 0-11,0 2-19,0 2-1,-5 11-2,-2 7 0,0 9-2,7 8-10,-3 0-60,3 5-113,0 15-107,0-1-27,13-2-285</inkml:trace>
  <inkml:trace contextRef="#ctx0" brushRef="#br1" timeOffset="595833.6209">12488 16860 667</inkml:trace>
  <inkml:trace contextRef="#ctx0" brushRef="#br1" timeOffset="596016.1404">12488 16860 667,'124'-92'118,"-106"82"103,9 3-70,5 4-39,7 3-25,3 0-40,1 4-16,-7 16-14,-7 6-1,-7 3-14,-15 1 0,-7 1 4,-3-3-1,-21-3 6,-1-5 1,-1-8 3,10-10-1,3-2 13,3 0 14,7-14 45,3-18-57,3-11-21,24-8-2,11-3-6,4 6-9,-5 19-30,-5 17-24,0 12-45,-5 0-53,-5 12-139,-1 5-192</inkml:trace>
  <inkml:trace contextRef="#ctx0" brushRef="#br1" timeOffset="596922.8956">13887 16820 219,'0'0'117,"0"0"28,0 0 6,0 0 27,0 0-59,0 0-2,0-17-24,0 16-25,0 1-7,0 0-20,0-1-6,0 1 1,0 0 0,0 0-6,0 0-6,0 0-12,0 0-9,0 0-3,0 0-3,0 0 3,0 0-1,0 0 1,0 0 0,0 0 0,0 0-1,0 0-11,0 0-15,0 0-4,0 0-12,0 0-28,0 0 14,0 0 1,0 0-9,0 0 13,0 0 36,0 0 16,0-3 7,0-1-3,0 1 29,-2 0 39,-1 3-1,0-3 9,2 3-42,-2 0-6,3 0-11,0 0-17,0 0-4,0 0-6,0 0 6,0 6 1,10 1 3,10-3 10,5-3 3,7-1-9,2 0 0,-7-5-7,0-10-1,-7 0-3,-9-2-12,-7-3 12,-4-2 3,-3 5-2,-15 0-2,-5 8 1,-10 8-2,-11 1 5,-3 8 0,-2 11 1,4 10 20,6 1-14,10 2 26,13 3-12,9-6 0,7-2-3,0-4-11,15-1 0,18-4-7,10-5 0,9-7-30,13-6-78,3 0-150,-7-23-323</inkml:trace>
  <inkml:trace contextRef="#ctx0" brushRef="#br1" timeOffset="597163.3369">14226 16695 821,'0'0'147,"0"0"25,0 0-33,0 0-92,84-16 0,-49 16-8,-2 16 0,-14 1-1,-5 2 1,-9 3-2,-5 4-15,-5-4 16,-21 1-8,-4 0-9,-2-4-11,2-2-10,3-2-2,13-4-43,10-7-121,4-4-136,24-15-230</inkml:trace>
  <inkml:trace contextRef="#ctx0" brushRef="#br1" timeOffset="597389.1797">14580 16704 830,'0'0'148,"0"0"34,0 0-53,0 0-57,-88 11-11,59 7 9,5 0-15,9 2-9,2-3-25,9-4-5,4 4-6,0-5-8,23-2-2,10-1 0,9-6-3,4-3-72,2 0-87,1-11-206,-10-6-234</inkml:trace>
  <inkml:trace contextRef="#ctx0" brushRef="#br1" timeOffset="597573.1573">14758 16670 351,'0'0'565,"0"0"-345,0 0 42,0 0-149,0 0-71,0 0-26,4 22-9,-1 9 28,-1 8-25,-2-3-6,0 3-4,0-2-20,0-4-123,-3-11-148,1-7-345</inkml:trace>
  <inkml:trace contextRef="#ctx0" brushRef="#br1" timeOffset="597756.3564">14690 16402 491,'0'0'653,"0"0"-559,0 0 41,0 0-135,0 0-8,0 0-13,14 78-142,10-47-113,4-8-310</inkml:trace>
  <inkml:trace contextRef="#ctx0" brushRef="#br1" timeOffset="598122.7266">15230 16646 800,'0'0'115,"0"0"79,0 0-61,0 0-100,0 0 17,-86-17 0,61 17-12,-2 0-15,2 0-5,-1 14-2,9-1-6,5 4-3,2 0-7,9-5 0,1 2-3,0-1 3,17-1 0,8-2-2,6 1 2,1-5-1,-3 5-5,-6-2 3,-7 4 2,-6-3 1,-7 3 0,-3 0 9,0-1 8,-19-1 6,-11 0 23,-5-1-15,-4-3-13,4-1-18,7-6-2,6 0-16,10 0-105,3-13-118,9-7-203</inkml:trace>
  <inkml:trace contextRef="#ctx0" brushRef="#br1" timeOffset="598468.7587">15447 16470 962,'0'0'192,"0"0"62,0 0-65,0 0-126,0 0-32,0 0-14,0-3-11,0 23 7,0 4 40,2 2-31,-1 1 2,2 2-7,-2 4-7,-1 0-5,0 3-4,0-2 3,0-1-3,0-4-1,0-9-2,0-1 2,2-9 0,-1-6-2,-1-1-31,2-3-15,-1 0-31,2 0-73,2-12-83,3-10-556</inkml:trace>
  <inkml:trace contextRef="#ctx0" brushRef="#br1" timeOffset="599614.9398">15372 16724 723,'0'0'139,"0"0"51,0 0-43,0 0-77,0 0-34,0 0-19,56-5 18,-11 5 3,3-3-27,1 2-11,0 1-21,-7-3-97,-4 0-109,-7 0-124</inkml:trace>
  <inkml:trace contextRef="#ctx0" brushRef="#br1" timeOffset="599945.0473">15807 16729 593,'0'0'253,"0"0"-168,0 0 22,0 0-71,0 0 6,0 0 44,74 12-25,-42-12-30,2 0-15,-8 0-9,-3 0-6,-6-10 3,-5 0 0,-5 1 6,-7-4 10,0 4-6,-7-2 12,-16 7-18,-10 2-5,-6 2-3,-2 2 8,2 15 22,6 6 2,7 0-6,12 2-3,9 3-14,5-4-8,6-2 3,23-2-2,10-8-2,13-3-30,3-8-57,4-1-63,-4-2-265</inkml:trace>
  <inkml:trace contextRef="#ctx0" brushRef="#br1" timeOffset="600329.404">16202 16665 315,'0'0'587,"0"0"-409,0 0 52,0 0-155,0 0-67,0 0 0,3 14 22,9 9 11,-6-4-14,-3 3 1,1-3-7,1-7-10,-4-1 4,1-5-7,-1-6-6,2 0 3,-2 0-1,5 0 10,10-8 16,1-10 7,5-6-34,1-2 2,-4 6-4,-1 1 4,-4 9-5,-5 6 0,3 4 2,-2 0 3,2 0-3,4 11 12,2 8-5,-4 4 8,-1 0-6,0 2-6,-5 3-5,-2-4-2,-1 1 0,-5-4-50,4 1-59,-1-7-91,3-6-201</inkml:trace>
  <inkml:trace contextRef="#ctx0" brushRef="#br1" timeOffset="600651.5198">17013 16692 452,'0'0'383,"0"0"-225,0 0 55,0 0-72,0 0-43,0 0-5,6-16-27,-22 16-52,-8 0-14,-4 0 0,-6 6 7,5 11 5,4-1 4,2 2 7,8 0-8,7-1-3,5-2-12,3 3 0,0-4-1,19-2 0,8-2-1,5-6-29,9-1-69,2-3-112,2-4-246</inkml:trace>
  <inkml:trace contextRef="#ctx0" brushRef="#br1" timeOffset="600988.846">17195 16724 677,'0'0'231,"0"0"-158,0 0 60,0 0-82,0 0 23,0 0-24,67-3-17,-47-2-17,-4 1-14,0-6 8,-3 3-8,-5-6 1,-5-3 3,-3 3-2,0-4 2,0 4 13,-11 0 9,-8 9-2,-7 4-10,-9 0-11,-3 14 15,0 11 6,6 3 24,6 1-2,13 0-19,10-2-13,3-2-2,6 0-5,17-6-5,9-2-2,2-7-4,7-4-28,-2-5-96,0-1-119,-3 0-456</inkml:trace>
  <inkml:trace contextRef="#ctx0" brushRef="#br1" timeOffset="605841.3583">17928 16491 37,'0'0'505,"0"0"-457,0 0 33,0 0 64,0 0-65,0 0-48,0 0-7,0-9 12,0 9 11,0 0 1,0 0 10,0 0-6,0 0 0,0 0-11,0 0-13,0 0-16,0 0-6,0 0-6,0 0 1,0 0-2,0 0-11,0 0-51,0 0-84,0 2-110,0 8-84</inkml:trace>
  <inkml:trace contextRef="#ctx0" brushRef="#br1" timeOffset="606216.4375">17935 16900 614,'0'0'127,"0"0"-38,0 0 51,0 0-69,0 0-29,0 0-28,0-14-8,0 14-6,0 0-20,-1 0-86,-8 0-132,-9 0-422</inkml:trace>
  <inkml:trace contextRef="#ctx0" brushRef="#br1" timeOffset="618492.7227">18571 16559 37,'0'0'56,"0"0"-14,0 0-39,0 0-3,0 0-71</inkml:trace>
  <inkml:trace contextRef="#ctx0" brushRef="#br1" timeOffset="618792.7607">18571 16559 142,'-51'11'86,"51"-11"-45,0 0 22,0 0-12,0 0-6,0 0 15,0 0 10,0 0 13,0 0 9,3 0-1,-3 0-37,0 0-33,3 0-12,-3-1 2,0 1-8,0 0 1,0 0-1,0 0-3,0 0-2,0 0-5,0 0-44,0 0-81,0 0-73,0 0-104</inkml:trace>
  <inkml:trace contextRef="#ctx0" brushRef="#br1" timeOffset="624237.0394">18129 16587 243,'0'0'170,"0"0"-114,0 0 54,0 0 67,0 0-69,0 0-31,0 0-28,-13-21 17,13 21-23,0-2-33,0 2 0,0 0-10,0 0-3,0 0-69,-6 5-119,-8 4-118</inkml:trace>
  <inkml:trace contextRef="#ctx0" brushRef="#br1" timeOffset="624613.8995">17970 16640 562,'0'0'68,"0"0"47,0 0 19,0 0-94,0 0-22,0 0-7,0-8 10,0 8-9,0 5 20,5 3 30,7-4-21,0 0-18,5-4 13,-5 0-17,-1 0 6,-3-4 0,-4-8-1,-4-5 14,0 0-19,0 0 17,-10 4-6,-5 4-11,2 4 5,3 2-16,5 1-6,2 2-2,0 0 0,0 10-14,0 7-8,3 9-104,0 5-56,6 1-57,18-3-290</inkml:trace>
  <inkml:trace contextRef="#ctx0" brushRef="#br1" timeOffset="624979.1756">18083 16966 555,'0'0'301,"0"0"-206,0 0 86,0 0-19,0 0-140,0 0-9,-9-22 10,9 22-8,0-5 1,0 5 4,0 0-4,0 0-3,-5 0-9,-4 0-4,-1 0-5,1 5 1,1 1 1,5 2 1,3 0-7,0-4 9,0-1 2,0-3 0,0 0 10,9 0 19,-1-10 29,3-9-28,-4-1-21,-7-1-2,0 6-8,0 5-1,-12 9-3,0 1-30,-1 0-47,1 9-48,5 3-133,7 1-185</inkml:trace>
  <inkml:trace contextRef="#ctx0" brushRef="#br1" timeOffset="625594.9037">18571 16569 821,'0'0'145,"0"0"7,0 0 74,0 0-112,0 0-37,0 0-2,3-5-6,-3 2-12,0 1-5,0 2-6,0-3-12,0 3-9,0-2 0,0 2-6,0-3-3,-3 1-4,-3 2 2,1 0-3,0 0-2,1-2-9,0 2 7,4 0-3,0 0-4,0 0 7,0 0-6,0 0 2,0 0-3,0 0 3,0 0-3,0 0 1,4 0-1,-2 0 0,0 0-2,1 2 0,-3 0 1,0-2-13,0 3-1,0-3 10,0 0-12,0 0 0,0 0-23,0 0-10,0 0-32,0 2-99,3 1-80,8-3-168,5 2-180</inkml:trace>
  <inkml:trace contextRef="#ctx0" brushRef="#br1" timeOffset="625805.2518">18571 16569 896</inkml:trace>
  <inkml:trace contextRef="#ctx0" brushRef="#br1" timeOffset="625820.2904">18571 16569 896,'91'-20'176,"-94"8"46,-1 5-22,4 1-70,0 6-10,-2 0-68,2 0-28,-1 13-18,0 11-3,-1 10 14,-2 3-3,1 1-4,-3-4-10,2 0 0,1-4-1,-3-7-4,4-3-66,-1-4-104,3-11-127,0-5-259</inkml:trace>
  <inkml:trace contextRef="#ctx0" brushRef="#br1" timeOffset="626209.1512">18659 16549 924,'0'0'106,"0"0"44,0 0 1,0 0-105,0 0-31,0 0 12,26 2 21,-18 6-14,7 2-23,-8-3 3,4 0-10,0-3-4,5-3 5,0-1-4,5 0 2,3-15-2,3-4-1,-7-5-2,-2 5 2,-3-1 0,-3 1 5,1 5-3,-1 1 3,-2 6 10,-3 2 6,-4 3-6,1 2-5,2 0-9,3 2 1,2 13 4,-1 4-4,-1 11 2,0 3 12,-3 3 4,0 4-4,-1-3-6,1-5-4,-1 2-6,-2-7 0,-1-1-1,-2-5-42,0-1-97,0-5-65,3-15-214</inkml:trace>
  <inkml:trace contextRef="#ctx0" brushRef="#br1" timeOffset="626563.2653">19328 16603 275,'0'0'442,"0"0"-401,0 0 111,0 0-30,0 0-32,0 0 49,16-27 9,-16 27-29,0 0-23,0 0-21,0 0-33,0 2-31,0 15-11,0 6 12,0 4 0,0 1-8,0-5-4,0 2 1,0-5-1,0 1-25,-3-9-83,-4-3-100,-1-9-205,6 0-432</inkml:trace>
  <inkml:trace contextRef="#ctx0" brushRef="#br1" timeOffset="627253.4419">18613 16547 362,'0'0'106,"0"0"-8,0 0 65,0 0-49,0 0-27,0 0 5,0 4 5,0 1-8,0 3 2,10 1-18,5 1-20,6 5-6,-1 2-14,5 4-7,0-1-15,2-1 6,-5 1-5,-1-6-8,-11-4-1,-4 0-1,-1-8-2,-4 0-1,-1 1-6,0-3-51,0 0-58,0 0-65,0-7-142</inkml:trace>
  <inkml:trace contextRef="#ctx0" brushRef="#br1" timeOffset="627477.5007">18974 16537 440,'0'0'238,"0"0"-88,0 0 23,0 0-63,0 0-67,0 0-6,-11 3-8,-10 13 33,-3 4 4,-1-1-35,4 1-23,3 1-2,0-4-6,3-5-3,3 2-68,2-6-146,3-5-114</inkml:trace>
  <inkml:trace contextRef="#ctx0" brushRef="#br1" timeOffset="628633.6278">19403 16391 413,'0'0'113,"0"0"-74,0 0 113,0 0-49,0 0-77,0 0 11,0 0 15,-14-6-3,14 3 23,0 3-9,11-4 16,-1 1-11,1-3-22,-1-5 4,-4 0 7,-1 3-32,-2 1-6,-3 4-5,0 3 2,0 0-16,0 0-4,0 0-15,0 10-86,-10 16-34,1 0-94,5 8-174</inkml:trace>
  <inkml:trace contextRef="#ctx0" brushRef="#br1" timeOffset="629248.9733">19701 16662 350,'0'0'217,"0"0"-121,0 0 91,0 0-54,0 0-42,0 0-5,12 0 11,-8-6-32,1 3-18,-3-1 7,-1 3-3,-1-1-4,0 2-7,2 0-9,-2 0-12,0 0-7,0 0-1,0 0 0,0 0-5,0 0 2,0 0-8,0 0-4,0 0-2,7 10 0,-3 4 6,1 3 0,-1 5 3,-1 2-1,0 5 3,1 0-4,0-9 2,2 1 3,-6-6-6,1-8 2,-1-1-1,0-6-1,2 0 1,2 0 4,8-11 12,9-14 6,7-11-19,4-4 0,-4 7-3,-4 5-2,-8 11 4,1 5 4,-7 7 18,1 5 5,0 0-11,2 3-8,-1 20-10,1 10 11,-4 3-7,-2-1-2,-2 2-2,-4-3-1,-1-2-2,0-2-27,0 2-81,-10-5-131,-1-10-284</inkml:trace>
  <inkml:trace contextRef="#ctx0" brushRef="#br1" timeOffset="631751.0677">12257 8274 248,'0'0'19,"0"0"-19,0 0-66</inkml:trace>
  <inkml:trace contextRef="#ctx0" brushRef="#br0" timeOffset="654033.9825">5994 12701 106,'0'0'254,"0"0"-168,0 0 14,0 0 34,0 0-9,0 0-42,0 0-19,-2-13 15,2 13-1,0 0-17,0 0-5,0 0-19,0 0-11,-9 0-14,-1 14-7,-6 6 10,2 1 8,-1-4-12,-2 0 0,7 0 4,-3-3-2,4-1-7,3-7-5,6-3 2,0 1-3,0-4 1,0 0 4,0 0 5,3-10 2,15-13 10,1-3-18,8-3 0,-3-2-1,-5 4-1,-1 5-2,-6 5 5,-1 2 7,-4 7 2,-4 2 18,0 6 7,-3 0-11,0 0-13,0 0-4,0 0-6,0 0-2,0 19-2,0 5 9,0 11 29,0-1-12,0-1-3,0 1-3,0-3-7,0 0-6,0-1-2,0-1-1,0 1-1,3 0 1,4-1-4,-4-2 4,1-2-3,0-4 2,-1-5-1,0-2-1,0-5 4,-3-1-2,3-3 0,-3-1 0,4 0-3,-4 1 3,0-4-3,0-1 0,0 3 2,0-3 0,0 0-1,0 0 4,0 0-6,0 0 0,0 0-34,0-9-68,0-1-164,0 3-150,-4 0-285</inkml:trace>
  <inkml:trace contextRef="#ctx0" brushRef="#br0" timeOffset="654437.1505">5831 13263 304,'0'0'158,"0"0"-92,0 0 12,0 0 34,0 0-18,0 0-10,-49 10 9,46-10 5,3 0 7,0 0-8,0 0-18,0 0-28,0 0 1,3 0-4,25 0 0,17 0 8,13-2-14,15-12-25,-1 4-10,-2 0 0,-3-1-4,-16 3 0,-17 3-3,-13 5 0,-15 0 0,-3 0-2,-3 0-2,0 0-14,0 0-40,0 0-49,0 0-65,0 0-154,-3 0-198</inkml:trace>
  <inkml:trace contextRef="#ctx0" brushRef="#br0" timeOffset="693954.7141">19361 12090 487,'0'0'19,"0"0"69,0 0 6,0 0-51,0 0 11,0 0-17,0 0 11,10-76 6,-10 63 4,-10 1-13,-5 2-2,-6 0 7,-3 3-17,2 1-10,-4 5 10,1 1 1,-3 0 0,-3 0-10,-5 11 2,-7 9 3,-4 12-6,-3 11 0,-4 10-2,8 17 3,7 6-7,18 0-1,18-4-7,3-8-8,31-13 2,20-7 7,18-11-7,5-13 4,10-14-3,-2-6-4,-8-26 3,-8-14 0,-9-14 2,-14-8 2,-10-11-2,-11-9 1,-11 6-6,-7 4 0,-4 13 0,-6 16-1,-13 9-5,4 18-20,-2 11-36,1 5-79,3 24-240,-7 7-126</inkml:trace>
  <inkml:trace contextRef="#ctx0" brushRef="#br0" timeOffset="712077.1185">7934 13164 233,'0'0'95,"0"0"-17,0 0 55,0 0-31,0 0-1,0 0-40,0 0-18,3-39-25,-9 35 7,0 1-4,-8 3 2,2 0-10,-6 0-1,-3 7 7,-5 2 6,1 2-13,-3-2 0,3 1 3,5 0-5,2 3 3,0-2-7,6 4-1,-4 6 9,2-1-5,1 3 14,-2 4-6,4 5 5,4 7-12,4 5 2,0 6-3,0 3 13,3-2-8,0-1-9,0-3 1,0-1-2,6-3-2,1-6-4,7-8 4,-2-3-2,1-9 4,4-2-4,-1-4-2,5-8 0,6-3-44,6-2-79,7-19-96,-2-9-486</inkml:trace>
  <inkml:trace contextRef="#ctx0" brushRef="#br0" timeOffset="714041.1971">8100 13237 498,'0'0'34,"0"0"-26,0 0 47,0 0 39,0 0-64,0 0-1,0 0-1,137-27-4,-67 15-7,15-2-6,6-2-1,6-1-3,12 0-5,7 1 5,1-4-6,2 0-1,-1 3 0,-5-1 0,-5 1 0,-4 3-2,-1-5 2,-1 6 1,-2-4 0,4 1 0,3 2 0,0-2 2,6 2-1,2-1-2,-1-2-3,-5 4 3,-5 2 0,-2 5-3,-11 3 2,-1 2 0,-2-2 0,0-1-2,5 1 3,7-3-3,6 3 3,3-4-3,3 0 3,1 0 0,-7 1-18,0 2-6,-6 1 18,-6 3 6,-3 0 1,-9 0 2,-5 0 0,1-2-3,-3 0 0,2-3 5,5 2-5,2-1 0,4 1 0,3 0-3,3-1 3,-3-2-5,0 5 3,-8-2 2,-4 3-1,-7 0 0,-4 0 1,1 0-1,-8 0 0,4 0-7,9 0 3,5 0 1,1 0 3,-2 0-6,-9 0-5,-5-5 9,-2-3 2,4 2 2,-1-5-3,3 2-1,-1 1 3,-1 0 0,-1 3-18,2 0-2,2 1-2,1 1 10,2-2-1,4 0-14,-12 5-13,5-3 13,-7 2 22,-4 1 5,0 0-2,1 0 5,0 0-2,2 0-1,1 0 2,0 0-2,2 0-1,5-6-9,-2 1-4,2 0-22,-2 1-11,0-1 12,-5-3 28,1 1 7,0 0-2,-2-3-30,2 1-27,1 3 8,-2-1-63,-4 4-23</inkml:trace>
  <inkml:trace contextRef="#ctx0" brushRef="#br0" timeOffset="714417.1643">16709 12580 28,'0'0'39,"0"0"-18,112 0 3,-73 6 20,-3 1 7,7 0-8,0-2-17,1 2-6,1-2-16,0 4 8,1 2 25,-2 1 29,-2 2-19,-2 2-21,-1-2 18,-4 2-16,1-3 6,-5 3-6,1 4 21,-8 2-13,4 5-10,0 3-13,-2 4-6,-4 3-4,0 5-1,-7 5 2,2 2-3,-11 3 0,-3 7 2,-3 2-3,0 1 0,0 1-2,-3 2 2,3-4 0,-3-5 4,3-1 2,0-6 11,0-2 12,0-5 7,0-8-9,0-4-5,0-7-19,3-6-3,7-5-1,-2-7-124,-8-5-553</inkml:trace>
  <inkml:trace contextRef="#ctx0" brushRef="#br0" timeOffset="715856.6421">8191 13904 481,'0'0'7,"0"0"-7,0 0 24,0 0 12,0 0-12,0 0 41,114-10-22,-59 10 15,16 0 7,17 0-8,19 0-15,17 0-6,15 0-22,13-6 1,12 1-5,-2-4-6,3 1-4,-6 0 1,-2-4 1,2 2 0,3-1-2,0 1 4,1 0-4,-15 4 0,-7-4 0,-11 3-3,-8-3 3,-4 0 2,-6-2 1,0 2-1,-7 3 1,-3-3-2,0 0 2,-1 1 0,5-2 5,-1 5-3,4-5 3,-4 5-3,-1-1-2,-4 3 4,2-1-6,-5 4 0,-3-2 1,3 3-2,-6-4 1,0 1 1,0 0 4,0 0-3,-3-1-3,-2-3 0,0 5 0,1 1 1,-5 1-1,2-3 2,-3 3-1,3 0 0,1 0 3,3 0-1,-1 0-3,1 0 2,-3 0-2,3 0 0,-4 0-5,0 0 5,1 4 1,1 1-1,3 3 0,-1-2 1,-6-3-1,-2 5 0,-1-5-3,5 2 3,-4-4-2,4 3 0,-2-1-3,-4-3-3,-2 1 2,-8 1 2,-2 4-1,1 2 5,4-2 1,0 2 0,4 0 2,-4-4-3,1 1-2,-1-2 2,4 2-2,3-2 1,0 1-9,0 1 2,-8 3 7,-3-2-3,3 1 4,-3-4 0,3 3-2,1-5 2,0 2 1,4 1 4,1-1-4,-6-3 0,2 3 1,-6-3 0,-4 3 0,-5 1 4,-4-2-1,-4 5-5,-8-6 6,-8 2-3,-8-3-3,-11 0-2,-10 0-53,-4-11-179</inkml:trace>
  <inkml:trace contextRef="#ctx0" brushRef="#br0" timeOffset="717049.189">6385 13693 701,'0'0'92,"0"0"43,0 0 27,0 0-30,0 0-29,0 0-32,-14-50-18,11 50 8,0 0-34,-3 11-27,-6 14-2,-4 12 2,-2 6 5,3-6-4,6-4 3,1-11-4,7-9 0,1-6-1,0-7 1,0 0-8,1-7-1,16-23 9,5-8-3,5-10-4,-6 4 0,0 3-2,-2 7 7,-2 9 2,-1 4 4,-2 6-3,-4 1 5,5 14 4,-9 0-10,3 0 3,4 14-3,-2 5 1,-1 3 0,-1 3-1,-1-2 1,-1-4-1,0-2 0,-2-1-1,1-7-3,-6-1-3,3-8-11,3 0 4,0 0 6,8-17 8,6-8 1,1-2 0,3-4-1,-2 8 1,-3 3-1,1 5 0,-3 5 0,2 3 7,-4 7 6,-1 0-5,2 0 2,-3 20 2,-3 6 3,4 6 4,-8 6-9,-3 1-4,3 3-6,-2-2-1,-1-3-4,0-7-56,3-5-50,12-10-146,0-15-170</inkml:trace>
  <inkml:trace contextRef="#ctx0" brushRef="#br0" timeOffset="717447.4564">7166 13614 693,'0'0'70,"0"0"100,0 0-20,0 0-42,0 0-29,0 0-42,-68-46-23,45 58 9,-1 5 2,1 6-11,10 3-2,3 1-7,7-1 0,3-2-4,0-4 1,9-4-4,8-6 1,6-7 1,-3-3 1,2 0-1,-7-13 0,0-11 6,-6 2-5,-2-4-1,-1 1 4,-3 6-4,3 10 1,-6 4 11,1 5-1,1 0-11,3 5-2,5 15 1,-1 5 0,0 6 1,4 2 2,-2 3-2,4-7-17,-2-3-68,4-9-79,2-7-82,0-10-170</inkml:trace>
  <inkml:trace contextRef="#ctx0" brushRef="#br0" timeOffset="717658.1018">7354 13604 826,'0'0'102,"0"0"101,0 0-19,0 0-122,0 0-46,0 0 7,34 5 36,-10 12-28,-3 0-8,3 3-13,-5 4-8,-2-2-2,-4-1-3,-1 1-51,-6-2-63,3-3-136,-6-10-53,-3-7-298</inkml:trace>
  <inkml:trace contextRef="#ctx0" brushRef="#br0" timeOffset="717861.9729">7548 13597 643,'0'0'264,"0"0"-71,0 0 72,0 0-98,0 0-87,0 0-58,-36 10 2,17 37 52,-11 9-45,-2 6-16,3 0-15,2-5-1,6-5-26,3-8-130,0-10-135,-2-12-345</inkml:trace>
  <inkml:trace contextRef="#ctx0" brushRef="#br0" timeOffset="719111.4624">6350 12417 336,'0'0'64,"0"0"-47,0 0 65,0 0 25,-91-62-39,57 55-45,-14 7-11,-7 0-10,-13 0 2,6 0 2,-2 0-5,12 0 7,7 0 4,7 7 4,3 4-11,2 6-4,-1 2-1,1 7 0,3 4 0,-1 6 1,4 10-1,-3 14 11,-1 11-9,-6 6 16,7-4-1,9-3-9,5-8 5,8 1 4,8 3 5,0-3-4,0 2-7,0-4-11,0-13 3,12-4-3,12-8-2,10-10 1,8-9-5,16-7-16,9-10-55,12 0-118,-1-13-221</inkml:trace>
  <inkml:trace contextRef="#ctx0" brushRef="#br0" timeOffset="720992.4629">18405 11668 501,'0'0'10,"152"-53"-8,-44 30 16,26 3 14,12 3 19,13 5-34,10-1-14,0 3-3,-5 0-4,-15 6-16,-21 1-2,-25 3 10,-31 0 5,-21 0-10,-19 7 3,-11 3 14,-8 3 0,-2 4 6,1 5 5,-3 7-4,-2 9-3,2 4-3,5 11 0,8 4 1,6 5 0,5 3 2,-3-2-1,-5 1-1,-4-8-2,0 0-5,1-9 5,-1-1-1,-1-3 1,-3-7-12,-9-4 2,-3-5-4,-5-1 6,0-6 5,0 1 6,-5-1-6,-13-6 1,-3-2 2,-14 3-1,-13-3-2,-15-3-17,-16 1 16,-7-1-46,-5-1 9,-6 1-10,-8 5-32</inkml:trace>
  <inkml:trace contextRef="#ctx0" brushRef="#br0" timeOffset="722089.3572">20920 12045 499,'0'0'42,"0"0"-13,0 0 87,0 0-33,0 0 11,0 0-29,0 0-14,0-20-11,0 20 5,0 0 3,0 0-10,0 0-8,1 0-17,13 0-8,5 14 18,1 2 7,-2 4-8,-4-3-8,-5 3-6,-6-6-8,-3 0-2,0-7 2,0-3 0,0-1-14,0-3-18,0 0 12,6-14 10,5-14-38,3-2 0,3 2 48,2 2 4,1 6 5,-2 8 26,-1 2-7,3 8-4,-4 2-13,-1 0-8,-1 14 2,-2 6 3,1 1-6,-4 1 3,0-5-3,0-3-2,-5-2 0,2-4-1,-1-6-2,2-2-7,5 0-3,3-4 13,6-14 1,1-6-1,2 1 0,-3 3 0,-2 6 2,-2 4 2,-1 5 0,-2 5 12,0 0-1,-1 0-2,-3 15 0,-3 5 1,-1 3-3,-3-2-8,-2 4-3,-1-4-3,0-2-46,6-5-78,2-5-139,3-9-239</inkml:trace>
  <inkml:trace contextRef="#ctx0" brushRef="#br0" timeOffset="722295.6625">21706 11942 850,'0'0'121,"0"0"47,0 0 20,0 0-133,0 0-51,0 0 24,52 30-8,-42-4-20,-5 1 0,-5-1-23,0-2-102,0-7-96,-12-8-177</inkml:trace>
  <inkml:trace contextRef="#ctx0" brushRef="#br0" timeOffset="722494.0755">21592 11735 870,'0'0'57,"0"0"92,0 0-31,0 0-98,0 0-20,0 0-69,23-27-11,1 49-124,0-1-155</inkml:trace>
  <inkml:trace contextRef="#ctx0" brushRef="#br0" timeOffset="722794.5051">21873 11853 620,'0'0'168,"0"0"-18,0 0-8,0 0-57,0 0-42,0 0-4,76 19 2,-67-2-15,-2 3-9,-1-3-1,3-1 0,-3-3-7,0-6-5,-3-3 0,0-1-3,2-3 9,6 0-2,5-17 4,4-5-12,1-3 2,-3 3 0,3 5-2,-5 4 9,-2 6 27,-4 4-3,-2 3 1,1 0-11,0 17-8,0 9 0,1 7-5,-1 7-4,3 6-4,3-3-2,-2 1-21,1 1-124,-5-6-181,1-11-511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8:51:15.28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3079 5058 624,'0'0'107,"0"0"-2,0 0 20,0 0-1,0 0-6,0 0-44,0 0-3,9-46-5,-6 46 0,-3 0-15,0 0-6,0 0-15,7 11-15,1 15-3,1 6 34,3 8-6,1 7-18,-2 6-10,-5 3 11,0 1-11,-6 1-3,4 3-6,-4-1 3,0-2-2,0 0-1,0 0-1,0-4 4,0 4-5,0-5 3,0 0-2,0-5-2,0-1 3,-4-2-2,2 0 0,-2 0-1,1-2 2,3-6-1,0-3 0,0-5 0,0-3-1,0-6 1,0-8-1,0 2 1,0-7-1,0-3-1,0-2 1,0-2 0,0 0 0,0 0-2,0 0-29,-3-27-36,0-12-181,-2-18-334</inkml:trace>
  <inkml:trace contextRef="#ctx0" brushRef="#br0" timeOffset="1723.5998">3185 5079 78,'0'0'141,"0"0"-80,0 0 91,0 0-42,0 0-11,0 0 12,-3-8-13,3 5-23,-3-1-23,0 1 13,3 1-9,-3-1-19,0 1-4,3 2-12,-3 0-3,3 0-8,0 0-1,0 0-4,0 0 1,0 0 8,0 0-14,12 0 3,15 0 13,19 2 5,18 3 6,11-2-19,13 1-3,12-1-2,10 1-2,11-1 2,6-3 0,7 0-3,-3 0-7,-1 0 2,-9-7-14,-8 0-3,-12-1-11,1-2-6,-8 0 17,-3 2 4,-9 2 4,-6 1 14,-4 1 1,-6 0 0,-5 1-1,4 2 0,-1-1 0,-2-1 1,0-2-2,-4-1-2,-8 3 3,-3-4 0,-8 2 3,-9 0-2,-5 0-1,-7 0 1,-9 5 1,-3 0 0,-3 0 8,-3 0 7,0-2 20,3 2 17,-3 0-12,0 0 0,0 0 0,0 0 5,0 0 4,0 0 7,0 0 9,0 0 3,0-1-9,0-1-6,0 1-3,0-2-2,0 3-6,0-1-1,0-1-8,0 0-35,0-1 0,0 1 0,0 1 0,0 1 0,0-2 0,-3 1 0,3-1 0,0 2 0,0 0 0,0 0 0,0 0 0,0 0 0,0 0 0,0 0 0,0 0 0,3 0 0,0 0 0,-3 2 0,0 1 0,3 0 0,-3 0 0,0 1 0,0-3 0,0 3 0,0-2 0,0 1 0,0-3 0,0 0 0,0 0 0,0 0 0,0 0 0,0 0-6,0 3 2,0-1 0,0-2-4,0 0-6,7 0-3,7 0-1,14 0-7,14-5-6,7 5 10,4 0 3,3 0 3,-5 0 4,-5 7 1,-10-4 1,-11-2 1,-10 2 7,-3-3 0,-6 0 1,0 0 0,7 0 0,4-4 0,-4-3 0,2 4 0,-9 0 0,-3 1 0,-2 2 0,1 0 1,-2 0 1,0 0 1,0 0 3,0 0-2,0 0 5,0 0-3,0 0 2,0 0-7,1 0 3,-1 0-2,0 0-2,0 0 3,0 0-3,0 0 1,0 5-1,5 14 1,0 3 2,2 7-3,2 6 4,-2 5-1,2 11 2,-6 7 4,-2 0 1,-1 7-1,0-1-6,0 0 0,-3 0 1,-1-11-3,4-2 2,-3-4-3,3-7 0,-3-4-1,-1-2 2,4-5-2,0-5 1,0-6-1,0-7 0,0-5 2,0-2-2,0-1-7,0-1-27,0 0-36,0 1-148,4-3-153,-1-10-386</inkml:trace>
  <inkml:trace contextRef="#ctx0" brushRef="#br0" timeOffset="2871.692">3203 6432 224,'0'0'14,"0"0"-9,0 0-5,0 0 12,0 0 2,0 0 3,0-46-3,-6 42-13,-2 0 13,1 1-3,1 2 23,3 1 56,3 0 4,0 0-13,0-2 6,0 0-8,0 2-1,0-3-8,0 0-13,0-1 0,0-3 25,0 0-24,0-3 26,0 8-1,3-2-27,-3 1 2,0 3 0,0 0-34,3 0-15,-3 14-5,6 15-1,-2 14 12,-1 6 4,0 9 0,-1 0 1,-2 2 1,0-2-10,0-2 6,0-5-5,0-5-2,0-9-8,0-4 0,0-4 3,0-5-3,0-5-2,0-7 2,0-2 1,0-3-1,0-6 1,9 1 0,13-2 0,13 0 8,24-3 13,16-9-11,12-2-4,11 1-6,18-1-1,15 0 3,11 2-2,19-2-3,3 1-4,6 3 2,2 3-2,-4 2-4,-5 2-2,-5-1 4,-7-3-4,-11-2-4,-18-2 1,-10-2 2,-18 0 6,-13 3 1,-10 1 4,-10 1 0,-1 0 1,-5 1-1,-10 0 2,-3 4-1,-5 0-1,-6 0 0,-11-1 0,-4 1-5,-7-1-2,-6 4-1,-3-1-9,0-2-35,-25 1-89,-8-3-134,-9-4-119,6-2-285</inkml:trace>
  <inkml:trace contextRef="#ctx0" brushRef="#br0" timeOffset="3500.7803">6380 5860 452,'0'0'83,"0"0"27,0 0 5,0 0-19,0 0-19,0 0 28,0 0-15,28-42-7,-25 40-21,-3-1-17,3 3-16,0 0 6,-3 0-9,1 0-1,1-2-8,-1 2 0,3 0-5,2 7-11,1 20 2,1 12 16,-1 11 4,-5 8-1,-2 6-2,0 5-12,0 4 1,0-3-6,0-2-2,0-4 1,-2-5 0,2-6-1,0-4 0,0-6 4,0-7 5,0-6 2,0-6 3,0-5 9,0-4 12,0-3-21,0-5 5,0 0 2,-3-2-5,-9-1 1,-15 0-4,-13 0-1,-11-1-10,-14 0-3,-13-1-63,-16-1-193,-16-1-368</inkml:trace>
  <inkml:trace contextRef="#ctx0" brushRef="#br0" timeOffset="31005.9644">14294 4707 308,'0'0'563,"0"0"-493,0 0 51,0 0 53,0 0-48,0 0-31,0-45-24,0 45-32,0 0-3,0 0-6,0 0-9,0 0-10,0 0-9,2 26-1,8 16 2,0 15 22,0 6-7,1 7-8,0 8-2,-4 2 7,4 2-1,-5-1-5,3-2-2,-5 4-3,5 1 3,-6 0-5,0 4 1,-3-2 8,0-3-5,0 0 1,0-4-3,0-9-2,-6-5-2,3-4 5,-3-3-5,3-7 0,2-10 0,-2-3 4,3-10-4,0-7 4,0-5-4,0-5 0,0-4 0,0-2-2,0-1 5,0-3-3,0 1 0,0-2-5,0-3-28,7-31-42,14-26-208,6-24-444</inkml:trace>
  <inkml:trace contextRef="#ctx0" brushRef="#br0" timeOffset="32214.1171">14403 4624 608,'0'0'48,"0"0"-10,0 0 60,0 0-31,0 0-15,0 0 8,-9-15-1,9 13-4,0 2-2,0 0-9,0 0-18,20 0-24,14 0 22,25 2 14,20 0-8,22-2-12,18 0-3,21 0-8,17-7-1,7-4-1,12-3-5,7-2-3,1-2 0,-2 2 2,-9 1-1,-15 5 1,-12 1-9,-13-2 2,-10 2-8,-12 0 12,-6 1-4,-9-1 8,-10 2 2,-6 1 0,-5 1 3,-6 2 0,-8 2-1,-5 1 2,-14 0 1,-7 0 3,-3 0-5,-6 0 6,-6 0 5,-2 1 7,-3 0 2,-8 1 5,-2-2 4,-4 0 4,-1 1 5,0-1 1,0 0 2,0 0 2,0 0-4,0 0 20,0 0-12,0 0-1,0 0-11,0 0-9,0 0-2,-1 0-11,1 0-1,0 0-17,-3 0 0,1 0 0,1 0 0,1 0 0,0 0 0,0 0 0,0 0 0,0 0 0,0 0 0,0 0 0,0 0 0,0 0 0,0 0 0,0 2 0,0-2 0,0 0 0,0 0 0,0 2 0,0 3 0,0 7 0,0 16 0,-9 20 0,-3 26-3,-8 14 2,-4 18 1,-4 17 0,0 5 0,-1 8-3,6-2 4,5 1-2,4 3-4,8 1 1,6-5 3,0-8 1,0-13-1,5-18 1,1-15 0,0-17-2,-3-15 2,-1-14-2,0-15 1,0-5-2,-1-9 3,1-4-3,-1-1 3,0 0-1,1 0-11,3 0-14,5 0-32,3-17-53,-2-8-179,-11-9-257</inkml:trace>
  <inkml:trace contextRef="#ctx0" brushRef="#br0" timeOffset="33554.9234">14507 6462 280,'0'0'38,"0"0"16,0 0 49,0 0-15,0 0-10,0 0 10,-5 0 1,5 0-1,0 0-21,-5 0-23,3 4-13,-2 2 10,-4 8 1,-2 3-7,3 0-6,-6 4 5,3-3-10,3-3 1,1-1 0,0 2-7,3-2-2,-4 0 2,4 0 5,3-3 5,0-1-14,0-1 1,0-1-2,20-1-3,21-2 14,17-2 7,25-3-6,22 0-7,15 0-4,11 0-9,9-8 4,-3-1-8,2 0-1,-5-2 0,-5-3 0,0 1 0,2 2-3,-1-1 3,-11 2 0,-2 3 4,-7-1-1,-4 2-3,-9-1-1,-3 0 0,-9 1 0,-5 3 0,-2-1 1,-10 1 0,-5 1 0,-5 2 0,-4 0 0,-1-2 0,3 2 2,-2-1-2,-1-2 0,1 2 1,-6 1-1,-4-1-12,-4 1 12,-3 0 6,-8-2-3,-3 2-1,-7-2 0,-4 1-2,-3-1 0,-5 2 2,-2-2-2,-5 2 0,0 0 3,0 0-2,0 0 3,0 0-4,0 0 3,0 0 0,0 0-3,0 0 2,0 0 3,0 0-3,0 0-2,0 0 0,0 0-2,0 0 4,0 0 0,0 0-2,0 0 0,0 0 0,0 0-1,0 0 3,0 0-1,0 0-1,0 0-1,0 0 1,0 0 0,0 0 4,0 0-1,0 0-1,0 0 4,0 0 1,0 0 0,0 0 0,0 0-1,0 0-5,0 0 2,0 0 1,0 0-8,0 0 4,-2 0-2,2 0-1,-7 0-6,-9 0-68,-11 4-40,-11-1-206</inkml:trace>
  <inkml:trace contextRef="#ctx0" brushRef="#br0" timeOffset="35933.0051">3410 6363 443,'0'0'44,"0"0"-35,0 0 16,0 0-5,0 0-14,0 0-1,0 0 4,0 14 41,0-13 1,0-1 21,0 1 15,0-1-22,0 0-16,0 2-6,0-2 8,0 3-5,6-2-6,12 1 17,3 0 5,6 0-34,4-2-16,-1 0 3,0 0-11,-9 0-2,0-9 3,-5-1 0,-7-1-1,-6-3 0,-3 3 3,0 1 0,0-2 2,-12 2-6,-4 2-2,-5 4 1,0 3-2,-3 1 5,0 0-1,-3 5-4,2 6 1,-2 8-1,4 1 4,7 4-1,2 1 5,6 2 4,8-4 0,0 1-5,0-7-1,15 0-2,8-8 0,9-1-3,7-6-1,1-2-4,-1 0-51,-3 0-116,-8 0-140,-7 0-275</inkml:trace>
  <inkml:trace contextRef="#ctx0" brushRef="#br0" timeOffset="36735.2666">3789 6278 63,'0'0'493,"0"0"-425,0 0 114,0 0-75,0 0-42,0 0-4,26-17 12,-16 14-3,0 3-17,4-1-17,-1 1-13,2 0-4,0 0-9,0 6-2,1 9-6,-5 4 2,0 1 1,0-1-3,-5 2-2,0-6 0,-3-2 5,-3-6-5,0-3 0,0-3 0,0-1 4,0 0 1,0 0 8,0-8-5,0-11-7,0-4-1,0-7-4,0-2 3,0-1 1,9 5-1,0 6 0,-3 11 1,3 2 2,1 9-2,1 0-6,-2 9 2,7 12 3,-4 7 1,3 0-1,-3 0 2,-6-4-1,4-3 0,-4-9 1,-1-1-1,-2-5 0,0-6 0,0 2 1,-3-2 3,7-2-2,-2-15 5,8-10-7,-1-7 0,0-3 1,0 2-1,1 3-1,-2 9 1,2 6 1,-4 4 0,0 5-1,0 4 0,3 4-1,-3 0-4,-3 18 3,4 3-1,-4 5 3,5-2 1,-1-4-1,-1 0 0,3-4 0,-2-2-1,1-5-8,-2-5-61,1-3-64,-1-1-81,-1-4-185</inkml:trace>
  <inkml:trace contextRef="#ctx0" brushRef="#br0" timeOffset="38294.147">4530 6195 112,'0'0'465,"0"0"-440,0 0 145,0 0-48,0 0-30,0 0 3,0 0-19,-10-36-12,10 31-3,0 3 10,0 2-25,0 0-9,0 0-8,0 0-2,0 0-10,0 0-10,10 5-4,1 16 2,8 5 13,-2 7-4,-5 2-3,1 0-1,-4-1-5,-2-3-2,-3-4-1,0-3-1,-2-2 0,-2-5-2,0-4-6,4-5-58,-4-3-54,0-5-104,0 0-80,-4-9-191</inkml:trace>
  <inkml:trace contextRef="#ctx0" brushRef="#br0" timeOffset="38563.6482">4587 6244 502,'0'0'54,"0"0"93,0 0 12,0-82-67,9 69-12,3 1-20,2 2-5,5 1-23,3 4-7,2 5 0,1 0-9,-5 5 6,-1 9-4,-5 3-10,-10 2-5,-1-1 4,-3 1 3,-3 1-6,-12-1-1,-4-2 0,3 0-3,-1-7-52,2-1-131,-1-9-152</inkml:trace>
  <inkml:trace contextRef="#ctx0" brushRef="#br0" timeOffset="39351.5075">4833 5891 675,'0'0'145,"0"0"-39,0 0 75,0 0-74,0 0-63,0 0-33,30 7 31,-15 22 7,4 5-13,-5 5-3,-1 0-6,-1 1 2,-5 1-13,4-7-9,-5-2-2,-3-3-2,0-6-2,0-4 0,0-5-2,-3-7-18,3-7-77,0 0-79,4-4-61,1-19-169</inkml:trace>
  <inkml:trace contextRef="#ctx0" brushRef="#br0" timeOffset="39651.6431">5079 6004 656,'0'0'70,"0"0"110,0 0-81,0 0-38,0 0-24,0 0-15,0-12-22,0 12 4,0 3-2,0 2 11,0-2 7,0 0-10,0-2 9,0-1-6,0 0-2,0 0 9,0 0 2,0 0 3,0 0 5,0 0-1,0 0-22,0 0-7,0 0-4,0 0-36,0 0-59,0 2-101,0 1-98,4-1-164</inkml:trace>
  <inkml:trace contextRef="#ctx0" brushRef="#br0" timeOffset="40349.0761">5187 6004 333,'0'0'152,"0"0"-71,0 0 78,0 0-75,0 0-25,0 0-9,-17-12-12,7 12-4,0 0-14,-4 3-12,-4 11 15,-1 3 9,3 7-5,6-2-5,3 1-12,4 0-6,3-4-4,0-4 3,19-5-3,2-4 0,4-6-1,4 0 1,-2-16 6,-8 1 0,-7-6 5,-8 1 32,-4-3 19,0 0-17,-7 6-34,-5 1-2,2 8-9,4 6-6,2 2-66,4 0-94,0 0-179,4 0-234</inkml:trace>
  <inkml:trace contextRef="#ctx0" brushRef="#br0" timeOffset="40416.4467">5187 6004 736</inkml:trace>
  <inkml:trace contextRef="#ctx0" brushRef="#br0" timeOffset="40813.3911">5187 6004 736,'84'-41'91,"-84"39"29,0 2-35,20 0-43,3 0 22,9 0-12,4 0-21,0-3-11,0-6-11,-2-4 0,-10-1-1,-5-5 5,-8 2 7,-2 0 2,-6 0 19,-3 6-4,0 0-14,0 6 4,0 2-10,0 3-17,0 13 1,0 21-2,-6 12 2,-2 9 1,2 6-1,3 3-1,-4 2 1,1-2 0,-3-2 0,-1-8-1,-1-6 1,-1-9-1,-4-11 0,5-12 1,2-7 0,-4-9 10,-2 0 43,-3-19-12,0-11-31,0-11-3,6-9-8,5 2 0,7 7 0,0 9-2,12 11 0,3 4-1,7 4-16,5 1-44,4 1-25,2 2-104,3-5-161,-3 0-305</inkml:trace>
  <inkml:trace contextRef="#ctx0" brushRef="#br0" timeOffset="41211.4568">5716 5891 681,'0'0'82,"0"0"92,0 0-65,0 0-75,0 0-34,0 0-1,12-7 1,0 9 4,-3 3 1,3-5 2,-2 0-6,1 0 0,-5 0 0,-1 0 0,-1-5 11,-4-6-7,0 0 2,0-1 0,0 5 0,-6 3 6,0 1 2,-7 3 3,2 0-11,-4 9-6,-5 11 1,7 4 4,0 0 9,4 3 8,3-2 3,6 0-1,0-1-7,0-6-5,9-6-6,10 1-7,0-5-1,4-8-14,4 0-60,4 0-63,-1-17-138,0-9-277</inkml:trace>
  <inkml:trace contextRef="#ctx0" brushRef="#br0" timeOffset="41585.5938">6005 5794 622,'0'0'108,"0"0"-94,0 0 35,0 0 30,0 0-55,0 0-17,32 36 1,-19-34-4,1-2 0,-1 0-3,-1 0 1,-7-13 6,1-2-5,-2-4 5,-4 1-2,0 0 7,-8 2 5,-2 4 31,-2 4-1,-4 7 0,2 1-20,-2 0-3,-3 4-6,2 15-4,1 1 12,7 7 5,1 0-7,8-1 2,0-1-10,14-4-1,7-4-4,7-4-4,0-4-4,2-5 0,0-4-4,-5 0-18,-6 0-85,-2-4-91,1-5-147</inkml:trace>
  <inkml:trace contextRef="#ctx0" brushRef="#br0" timeOffset="43118.14">15093 5481 211,'0'0'490,"0"0"-447,0 0 154,0 0-54,0 0-65,0 0 19,0 0-25,2-31-5,12 19-7,6-2-19,9-1-1,3 1-13,8 2-14,5 2 3,0 5-5,0 5-5,-6 0-4,-3 1 0,-8 16-1,0 9-1,-5 7-2,-11 4 2,-5 2 1,-7-1 1,0-2 1,-10-7 0,-10-4 1,-1-6 0,-3-2 7,-2-3 6,-1-6 0,5-3-11,-1-5-4,1 0 4,-1-2-6,0-13-29,1-6-69,7-4-60,11-3-137,4 0-243</inkml:trace>
  <inkml:trace contextRef="#ctx0" brushRef="#br0" timeOffset="43314.1291">15358 5436 635,'0'0'210,"0"0"-54,0 0 86,0 0-106,0 0-58,0 0-27,30-30-25,-23 52-7,-3 6 10,1 7 10,-1 2-24,-2-4-12,2 2-3,1-4-6,4-5-77,-3-8-130,6-12-217</inkml:trace>
  <inkml:trace contextRef="#ctx0" brushRef="#br0" timeOffset="43725.2929">15730 5499 761,'0'0'65,"0"0"-3,0 0-20,0 0-20,0 0 10,0 0-10,45 19 7,-30-17-3,-1-2-8,-1 0-3,-3 0 12,-1-4 1,1-6 5,-6-2 12,-4 2-9,0 0-6,0 3 10,0 1 2,-11 3-10,-2 3-16,-6 0-5,-5 1-4,3 15 2,-3 5-5,6 1 7,8 5 1,0-1-8,7-1 2,3-1-2,0-4 3,15 0-5,8-5 0,4-3-2,6-6-4,-2-4-33,2-2-74,0 0-141,-4-20-222</inkml:trace>
  <inkml:trace contextRef="#ctx0" brushRef="#br0" timeOffset="44011.4529">16080 5411 850,'0'0'103,"0"0"110,0 0 3,0 0-102,0 0 21,0 0-38,0-56-26,0 56-36,0 0-21,3 8-14,5 12 1,0 6 7,-1 4 5,0 6-3,-1 2-1,-2 3-4,-4 0 0,0 0-4,0-2-1,0-5 0,0-2 0,0-3-12,0-5-21,0-5-38,0-4-54,0-7-76,0-6-89,0-2-204</inkml:trace>
  <inkml:trace contextRef="#ctx0" brushRef="#br0" timeOffset="44385.6439">16196 5491 673,'0'0'100,"0"0"17,7-88 75,0 63-62,3 5-40,-6 3-9,4 0-20,-1 3-3,5 0-12,5 2-16,-1 2-9,4 3-11,0 3-6,9 1 4,0 3-5,6 0 1,3 0-3,0 3 1,-6 8-2,-6 1 0,-7 1-6,-2 1 6,-11 0 1,-2 1-1,-4-1 10,0 2 1,-7 1 3,-20 0 7,-15 2-12,-12 1-9,-4-4-45,-5-7-178,4-9-406</inkml:trace>
  <inkml:trace contextRef="#ctx0" brushRef="#br0" timeOffset="45527.1876">9445 5168 363,'0'0'0</inkml:trace>
  <inkml:trace contextRef="#ctx0" brushRef="#br0" timeOffset="50693.7963">10016 4421 548,'0'0'90,"0"0"-17,0 0 68,0 0-67,0 0-22,0 0-24,0 0-19,7-1 1,-7-2-2,0 3 1,0 0 2,0 0 9,0 0 11,0 0 11,0 0 2,0 0 12,0 0-11,0 0-6,0 0-15,0 0-6,0 0-6,0 0 1,0 0-7,0 0 1,0 0-2,0 0 3,0 0 0,0 0-4,0 5 1,-7 9 4,-6 3 5,-6 5 9,-3 4-13,-1 4 6,-7 6-3,-2 3 1,3 4-4,-7 3-3,3 0 1,2 1 3,-3-4-4,1 1 0,3-3 2,2 0-1,3-2 1,2-1 0,2-2-1,5-5-3,4-1-1,-2-4-2,5-1 2,-1-2 2,1-3 1,0 0-1,-5-2-1,4-1 2,0 2-1,-2-4 1,2 2-3,0-2 1,3-2 3,1-2-3,0-1-1,0-4-1,2 0-1,4-3 0,-4 1-1,4-3 1,0-1 0,0 0 2,0 0-2,0-5-4,8-12-26,10-8-135,12-8-150,-5-7-367</inkml:trace>
  <inkml:trace contextRef="#ctx0" brushRef="#br0" timeOffset="51639.1157">10068 4487 29,'0'0'40,"0"0"-3,0 0 16,0 0 6,0 0 5,0 0 14,7-41-11,-7 37-6,0 1-5,0 0-3,0 1 30,0 2-10,0 0-1,0-2-22,0 2 6,0 0 0,0 0-9,0 0 8,0 0 7,0 0-6,0 0 9,0 0-4,0-1-13,0 1-5,0 0 4,0 0-2,0 0-7,0 0-6,0 0-22,0 0-3,3 0-7,7 0-6,3 10 6,10 7 6,2 5 9,5 5 10,3 4-10,-5 4-1,2 2-1,-1 1 0,0 0-1,-2 0-9,0-3 8,0 1-4,-2-4-4,-1-1 8,1 0-5,-1-3 6,-5-3-4,4-1-3,-6-4-1,2 2 1,-3-2-4,0-2 3,1 0-2,-2-1-1,-4-3 1,1 2-1,1-2 2,0-1-2,-1 1 1,0 0-1,-3-1 0,0 1 0,-3-2-1,1 1 1,4-2-1,-5 0 1,-4-4-1,6 0 1,-5-1-1,0-2 0,0-2 0,-3-1 0,1-1 0,-1 0-11,0 0-31,0 0-43,-7 0-124,-20 0-290</inkml:trace>
  <inkml:trace contextRef="#ctx0" brushRef="#br0" timeOffset="52801.6503">9478 5431 101,'0'0'122,"0"0"-7,0 0-6,0 0-32,0 0 1,0 0 13,0 0 7,0-2-12,0-2-35,0 3 4,0-2-3,0 1-6,0-1-7,-3 1-15,3 2-18,0-2-3,-4 2-6,4 0-9,0 0-29,0-1-1,0 1-6,0-2 22,0 2 14,0 0 12,0 0 2,0 0 8,0 0 0,0 0 13,0 0 9,0 0 2,0 0-13,-4 0 5,0 0-7,-4 11-10,-2 8 24,-6 7 17,-1 4 1,-2 0-12,-1 4-20,4-4 3,0-2-11,0-4 0,5-4-3,-1-4 3,9-6-10,0-6 4,0-3-2,3-1 0,0 0 4,0 0-6,0 0 3,0 0-4,0 0-5,0 0-64,0 0-80,0 0-94,9 0-140</inkml:trace>
  <inkml:trace contextRef="#ctx0" brushRef="#br0" timeOffset="53558.9934">9372 5640 481,'0'0'143,"0"0"-34,0 0 61,0 0-25,0 0-42,0 0-29,3-11-18,-3 11-11,1 0-11,-1 0-12,0 0 1,0 0-8,0 0-4,0 0-8,4 0 3,-4 0-2,4 0-2,-1 3 2,0 4 7,0 0 6,0-2-1,3-2 5,-3 0 5,-1-1-13,-2-1 4,0-1-3,0 0 6,0 0 2,0 0 5,0 0-1,0 0-8,0 0-7,0 0 0,0 0-3,0 0 1,0 0 2,2 0-1,-2 0 0,3 0-1,1 0-1,2 3-1,7 5 4,3 1 3,0 4 1,10 4-4,1 8-1,1 5-4,8 7 1,3 6 3,6 3-2,1 5 1,6-6 1,-3 4-8,-7-3 4,4 1-5,-10-2 0,-1-1 1,0-1-1,-2-2 1,-3-7-1,-5 2-1,-2-5 2,3-4-2,-3-4 0,-4 0-1,-3-3 1,0-4 0,-2 0-2,-5-7 0,1 1 2,1-4 0,-5 0 0,-3-4 0,0 0-1,-3-1-1,0-1 1,0 0-4,0 0-8,0 0-15,0 0-35,0-1-61,0-20-164,-3-13-336</inkml:trace>
  <inkml:trace contextRef="#ctx0" brushRef="#br0" timeOffset="54413.7612">10746 5174 128,'0'0'180,"0"0"-167,0 0 32,0 0 9,0 0-34,0 0-4,0 0 7,0 0 14,0 0 15,0 0 35,0 0 15,0 0-17,0 0-16,0 0-2,0 1-20,0 3-13,0 1-3,0-1 29,4 4 7,10 4-10,2 5-5,0 4-13,7 4-9,-3 3 0,5 0-8,1 1 0,3 0-7,1-3 2,-2-3-8,-2-4-4,-3-2-1,-6-5-2,-1-2 2,-9-4-2,-2-3-2,-3 0 2,0-3-1,-2 0 1,0 0 6,0 0-8,0 0-8,0 0-49,-7 0-68,-5 0-130,-4 0-130,-3 0-280</inkml:trace>
  <inkml:trace contextRef="#ctx0" brushRef="#br0" timeOffset="55238.9203">11065 5499 519,'0'0'139,"0"0"-20,0 0 70,0 0-48,0 0-55,0 0-13,7-17-3,-7 17-17,0 0-17,0 0 2,0 0-11,0 0 0,0 0-1,0 0-8,-4 7 1,-5 4 2,-7 3 9,-3 3 5,-2 3-1,-1 0-13,3 7-6,-8 1-4,2 2 1,-2 1 5,5 1-5,-4 2 0,7 2-1,-5 3-5,4 4 1,1-4-3,-3 0 3,-1-5 0,4-1-4,-2-6 3,2 0-3,4-5-1,-2-1 3,4-2-2,0 1-1,-4 6-2,1-5 1,0 1 0,-3-2 1,6-3-1,0 0 0,-3-1 0,5-5 5,2 0-4,3 0-2,0-4 0,3-2 0,-5 5 4,4-6-4,-2 3-2,1 3 2,1-3 1,-3 0 0,1-1 0,3 2-2,-3 0 2,-1 0-1,1 0 2,-1 1-1,0-1 0,4-2-1,-3 4 2,-5-3-2,4 4-2,-1-2 2,1 3 0,-1 0 1,0-4-1,5 1 0,-3 0 1,-1 1-1,1-3 0,4 0 0,-3-1 0,4-2 1,-2-2-1,3 1 0,0-3 0,0 3-1,-3-1 1,3-2 0,0 0-1,0 0 1,0 0 0,0 0-11,0 0-24,0-20-69,0-13-275</inkml:trace>
  <inkml:trace contextRef="#ctx0" brushRef="#br0" timeOffset="56845.7588">9426 5434 135,'0'0'90,"0"0"-13,0 0 41,0 0-27,0 0-7,0 0 25,0 0 6,0 0-17,-4-6-11,4 6 0,0 0-15,0 0 2,0 0-25,0 0-6,0 0-10,0 0-11,0 1-7,-1 8 8,-3 3 16,2 0-17,-4 4 4,2 0-11,1 1 3,0 0-11,0 0-4,0-3-3,0-2 0,0-2 1,3 0 1,-3-1-1,-1-3-1,-1 0 2,2-1-2,3-2 0,-2 0 1,2 0 0,-1 0-1,-1 0 1,-1 2 1,2-2 3,1 0-2,-3-2-1,3-1 1,0 0-1,0 0 2,0 2 0,-3-2 0,3 0-1,-3 3-1,-1-1-4,-2 3-24,-1-2-96,2-3-149,-2 0-310</inkml:trace>
  <inkml:trace contextRef="#ctx0" brushRef="#br1" timeOffset="92465.725">4657 7292 542,'0'0'138,"0"0"-110,0 0 101,0 0 0,0 0-54,0 0-5,0 0 12,0 0-2,0 0-26,0 7-12,0-7-3,0 3 3,0 3-15,0 8-13,-16 9 3,-7 6 14,1 0-13,1 1 1,-1-2-3,7-5-3,4-3-5,1-4-6,7-4 0,0-5-2,0-1 1,3-5 0,0-1-1,0 0 5,0 0-1,0 0 4,0 0-5,9-17-2,9-5 11,4-4 3,-4-1-15,-4 6 1,2 1 3,-7 1-4,3 2 8,-6 4-1,-3 7 0,0 2 10,0 3 5,-3 1-1,0 0-2,0 0-5,0 0-8,0 0-6,0 1-10,0 19 5,7 6 5,-4 7 7,0 4-1,0 1-4,-3-1 4,0 0-3,0-4 2,0-3 0,0-1-1,0-5 0,0-7-1,0 0 1,0-8-4,0 2 3,0-6-1,0-1-2,0-4 2,0 0-1,0 0-1,0 0 0,0 0-14,0 0-42,0 0-92,0 0-109,0 0-198</inkml:trace>
  <inkml:trace contextRef="#ctx0" brushRef="#br1" timeOffset="92804.2209">4408 7867 630,'0'0'178,"0"0"-144,0 0 105,0 0-2,0 0-73,0 0 10,-24 0 7,24 0-9,0 0-13,3 0 2,21 0-25,15 0-5,19-7-1,9 3-18,6-3-8,5 1-1,-4-1-3,-11 1-4,-15 5-7,-17-1 0,-13 2-9,-12 0 15,-6 0-25,0 0-11,0 0-21,3-3-62,0-1-131,-3 1-217</inkml:trace>
  <inkml:trace contextRef="#ctx0" brushRef="#br1" timeOffset="101078.9762">15719 7028 631,'0'0'172,"0"0"-156,0 0 78,0 0 35,0 0-21,0 0-19,2 0-10,-2 0 3,0 0-18,5 5-21,-2 12-10,0 5 6,-3 5 5,3 6-14,-3 8-8,0 2-3,0 3 1,0 0-9,0-2-2,0-3 2,0-6-4,0-6-4,0-8-1,3-7 0,-2-6-1,1-2-1,-1-5-1,1-1-2,-1 0-21,5-17-40,2-9-55,-2-10-126,-2 1-313</inkml:trace>
  <inkml:trace contextRef="#ctx0" brushRef="#br1" timeOffset="101475.6491">15839 7103 603,'0'0'139,"0"0"-33,0 0 74,0 0-51,0 0-64,0 0 1,0-5 14,0 5-18,0 0-9,0 0-1,0 0-12,0 0-8,0 0-10,11 0-2,1 5-8,8 12 9,7 3 14,1 0-15,5 7-1,2-1-6,-1-1-2,0 5-4,-5-6-3,-2-1-2,-11-3 1,-1-2-3,-4-4-2,-5-3-1,-1-6-10,-3 2-38,-2-7-66,0 0-81,0-9-128,0-14-132</inkml:trace>
  <inkml:trace contextRef="#ctx0" brushRef="#br1" timeOffset="101942.292">16370 6938 798,'0'0'133,"0"0"-55,0 0 150,0 0-92,0 0-64,0 0 2,0-2-1,0 2-28,0 0-12,0 5-13,0 15-12,0 10-6,0 3 23,0 5 3,0 3-17,0 2 6,0-2-8,0 0-5,0-4 7,0-3-7,0-1 3,0-5-3,0-5 0,0 1-1,0-7 2,0 0-3,0-4-2,0-3 1,0-4 3,-1-2-4,-1-4 9,2 0-5,-2 0 6,1 0 6,-7 0 5,-9 0 3,-8-1-5,-8-8-1,-6-5-18,-13 8-10,-12-2-37,-17-4-100,-5-2-329</inkml:trace>
  <inkml:trace contextRef="#ctx0" brushRef="#br1" timeOffset="181940.2346">11171 5545 150,'0'0'54,"0"0"-3,0 0 12,0 0 13,0 0 13,0 0-43,0 0-10,-18 0 12,15 0 1,0 0 16,0 0 0,-1 0-14,4 0-12,-3 0-15,0 0 11,3 0 2,0 0-3,0 0 13,0 0 23,-4 0-13,4 0-6,-1 0-14,1 0 2,-2 0-8,2 0-14,0 0-5,0 0-3,0 0-4,0 0-1,0 0-1,0 0 0,0 0 2,0 0 0,0 0 0,0 0 0,0 0-1,0 0-1,0 0-3,0 0-5,0 0-3,0 0-36,0 0-52,0 3-100,0 3-163,0-1-273</inkml:trace>
  <inkml:trace contextRef="#ctx0" brushRef="#br1" timeOffset="183717.4838">11194 5534 119,'0'0'73,"0"0"-52,0 0 28,0 0-3,0 0-11,0 0 7,-26 8 8,22-8-9,2 3-11,-1-3 0,3 0-6,0 0 1,0 0 11,0 0 16,-3 0-4,0 2-8,0-2-8,-3 0-9,-1 0-8,4 0 9,-4 0 1,4 0-6,0 0 0,2 0 4,-1 0 0,2 0 4,0 0 4,0 0 1,0 0-1,0 0 9,0 0 17,0 0-7,0 0 3,0 0-11,0 0-12,0 0-3,0 0-17,0 0-3,0 0-7,0 0 0,6 0 2,10 0 12,4 0-1,6 0 8,2 0-7,8 0 4,3 0 5,10-2-1,3-3-10,-1-1 1,5 0-7,0-2 0,2 2-2,-3 0-2,9-1 0,-1 4 4,-5-1-2,-3 1 2,-7-1-2,-1 1 4,-5 1 0,0 1-4,-2-2 0,1 0 0,-1 3-3,-4-1 0,0 1 0,1 0-1,-1-2 1,1 0-1,-6-1 0,3 3 0,-2-3 2,1 0-1,-2 0-1,5 1 4,3 1-3,4 1-1,-1 0 0,0 0 0,1 0-2,-7-2 1,4 2-3,4-3 4,0-2 0,2 2 0,0-3 0,0 1 0,-2-1 1,-2 4-2,-2-2 1,2-3 0,1 4 1,-1-3 1,0 3-2,-3-2 1,-4 5-1,-5-3 0,-4 3 0,3 0 1,-5 0-1,5-2 0,0 2 0,-4 0-1,1 0 4,-3 0-3,0 0 0,-2 0 0,3 0-1,1 0 3,2 0-2,-8 0 0,0 0-1,2 0 0,2 0 1,-1 0 0,7 0 0,-6 0 0,0 0-1,-2 0 0,0 0 1,-3 0 0,2 0-4,0 0 4,-7 0 0,-1 0 1,-4 0-3,2 0 3,-3 0-1,1 0 0,-1 0 0,4 0 1,-6 0-1,5 0 1,4 0 0,5 0 1,3 0-2,2 0 5,-3-1-2,3 1-1,-8-3 0,0 2-2,7-1 0,-3-1 3,-1 1 2,-6 2-4,-7 0 2,-2 0 1,-4 0-2,2 0 0,-2 0 1,1 0-3,-1 0 1,2 0-2,-2 0 1,0 0-1,0 0-3,0 0-30,0-3-57,0-2-88,-9-4-284</inkml:trace>
  <inkml:trace contextRef="#ctx0" brushRef="#br1" timeOffset="250434.8917">6516 5392 144,'0'0'95,"0"0"-67,0 0 6,0 0 29,0 0-17,0 0-8,-5 0 14,5 0 13,-3 0 19,0 0 7,-3 3-44,-4-3-22,-3 5-8,2 1-12,5-3 3,0-1 3,3-1-4,3 1 1,0-2 5,0 0 22,-4 0 8,4 0 10,0 0 1,0 0-2,0 0-12,0 0-6,0 0-7,0 0-5,0 0-6,0 2-4,0-2 0,0 0-5,0 4 1,7-1 11,3-1 18,10 4-7,2-1-2,2-3-6,-3 1-4,3 0-5,1-3-5,-1 0 9,4 0 0,2 0-7,3 0 4,0 0-5,1-2-3,-1-2 0,0 2-3,-5-1 0,4-2 1,-2 2-4,2 1 2,1-1 0,0-1 0,3 0 1,0 1-2,-1 0 2,-2 3 2,-1-3-4,0 2-1,1-1 1,0 1 5,-5-3-6,2 4 1,3 0 0,-5-3-1,5-3 1,3 3-2,-7-2 2,3 2-1,-2-2 0,-2 4 6,-1-2-6,-2 3 0,2-3-1,-5 1 1,4 0 0,-2-1-2,4 0 1,2 0 2,0-1-1,4 2 0,-4-4-4,-1 2 4,3-1 5,-5 0-5,-2 1 0,2 0 1,-1 1-1,5 0 2,6-2-2,5 3 0,0-1 1,4 0-1,-3 2-1,-6 1 0,-1-2 2,0 1-1,-6-1 1,-1-1-1,0-1 4,-6 0-3,3 1-1,-8 0 1,3 0 0,-1 1-1,6-1 1,-2-3-1,6 3 0,3-4 0,-5 6 0,2-1 0,-3 1 1,1 1-1,-1 0-1,-5 0 1,1 0 0,0 0 1,3-1-1,-4 1-1,5 0 1,-8-2 1,7 2-1,-4-2-2,-1 2 1,-3 0 1,-1 0 0,2-1 0,-3-2 2,5-1-2,1 1-4,7 1 4,-4-1 3,2 1-3,-10 0 0,2-1 1,-3 1-1,-4 2 0,-1 0 0,-1 0 0,-1 0 0,-1 0 0,1-3 0,1 3 2,1 0-4,0 0 3,2 0-1,4 0 0,-2 0 1,-1-2-1,2 2 0,-3 0 1,-1 0-1,2 0 0,-4 0 1,-4 0-2,-3 0 2,-3 0-1,0 0 0,0 0-17,0 0-69,-15-1-113,-13-4-371</inkml:trace>
  <inkml:trace contextRef="#ctx0" brushRef="#br1" timeOffset="252049.6224">6546 6111 172,'0'0'202,"0"0"-160,0 0 31,0 0 18,0 0-27,0 0-7,0 0 21,0 0-5,0 0-20,-2 0-18,2 0-4,0 0 2,0 0-10,0 0-7,0 0-5,0 0-7,0 0 16,0 0-3,0 0 1,0 0 0,0 0 7,0 0-4,0 2-2,2 1-1,12-1 15,2 1 12,8-1-21,5-2-6,4 0 3,6 0 0,7 0 0,2 0-1,4-10-8,0 3 6,-4-3-12,1 3 9,-4 0-9,-2 0 5,-4 2-6,-7 0 1,0 0 3,1 1-3,-2 1-3,6-4-2,2 4 4,0-1 1,-3 1-3,-5-2 5,-1 0-7,0 1 2,-2-1-2,5 4 1,0-3 1,4 3-3,4-1 1,4 0-1,4-1 6,1-4-3,-6 2-3,-1 0 0,1 1 5,-1-4-5,3 0 0,-1 2 0,3 1 2,-2-2-2,-2 0 0,-1-1 1,3 3 0,-4 0 0,1-2 0,-1 4-1,-3 0 0,-2-1 1,-7 0 1,4 1-2,-4-2 1,-2 1 0,2 1-1,3-1 2,-4 1-1,6 2-2,-5-1 2,1 1 0,-1-1-1,-3 2 0,4-1 0,-4-2 0,-3 3 2,3-5-2,-2 0-2,8 3 2,0-3 0,-3 3 0,-5-3-1,-1 3 1,-2-1-2,-8 0 1,8 0 2,-7-1 1,6 0-1,7 1-1,2-1-3,3 1 3,-2 1 3,-4 2-3,-8-3 0,-2 3-2,-1-2 4,-4 0-2,2 1 2,2-1-2,1 1 10,2 0-9,-4-1 5,-2 1-5,-2-1-1,-5 2 0,-2 0 3,-1 0-3,-3 0-2,0 0-28,0 0-58,-13 0-100,-20 0-222</inkml:trace>
  <inkml:trace contextRef="#ctx0" brushRef="#br1" timeOffset="336973.6866">8219 4471 207,'0'0'43,"0"0"-20,0 0 100,0 0-41,0 0-18,0 0 16,0 0 20,0 0-10,0-18-13,0 15 3,0 1 8,1-1 5,-1 0-21,0 0 13,0 1-7,0 2-1,0 0-26,0 0-1,0 0-13,0 0-6,4 0 0,-4 0-1,0 0-9,0 0-3,0 0-5,0 0 1,0 0-4,0 0-3,0 0-6,0 2 0,4 12-1,-4 4 6,3 0-2,-1 2 3,-2 2-1,4 0-2,-1 7 0,-3 0-3,0 3 9,0 0 0,0-2-3,0-5 2,0-3-4,3-2-3,-3-3 8,0-4-2,0-2-5,3 0 2,-3-5-2,3-2 1,-3 0-4,3-1 1,-3-3 2,0 2-3,0-1 0,0-1 1,0 0-1,0 0 0,0 0-3,0 0 3,0 0-18,0 0-40,0-3-88,0-14-173,-12-10-384</inkml:trace>
  <inkml:trace contextRef="#ctx0" brushRef="#br1" timeOffset="337618.5806">8198 4501 351,'0'0'241,"0"0"-208,0 0 119,0 0-29,0 0-80,0 0-13,14-53 21,-14 53 5,0 0-4,0 0-4,0 0 11,0 0-11,0 0 1,0 0-2,0 0-5,0 0-7,0-2-3,2 2-3,0 0-6,-2 0-5,3 0-4,2 0 2,-1-1-3,1-1-2,2 2 1,-1 0-1,0 0-3,-3 0 6,1 0-8,-1 0-2,1 0 7,3 0-6,-4 0 1,3 0 2,-3 0 3,1 3 2,-1 0-5,3-1 5,-1 5-2,4-2-2,7 5-3,-1 3 0,2 2 1,3 4 5,1-1-8,3 1 9,-5 3-6,4-1-2,-4-1-1,-1 0 3,-3-3 0,-2-3-3,-4 0-2,-1-1 1,1-4-2,-5 0-1,2-1 1,-3-3-1,-3-2 1,3-3-1,-3 0-9,0 0-25,0 0-25,0 0-56,-3 0-87,-10-8-191,7-11-133</inkml:trace>
  <inkml:trace contextRef="#ctx0" brushRef="#br1" timeOffset="338039.5891">8685 4342 700,'0'0'161,"0"0"-71,0 0 155,0 0-73,0 0-93,0 0-9,7-7 8,-7 7-18,0 0-8,0 0-18,0 0-15,0 0-5,0 7-10,0 11-4,0 6 19,0 4 2,0 6-1,0 1-8,0 5-4,0-1 2,-3 1-4,3-2-4,-4-5 3,0-2-1,3-8 1,-1-9-5,1-4 2,1-5 1,0-5 3,-3 0 6,3 0 10,-3 0 7,-6 0-6,-7 0-8,-7-5-15,-6-3-3,3 2-13,0 1-42,3-1-85,-1-1-228,6-7-675</inkml:trace>
  <inkml:trace contextRef="#ctx0" brushRef="#br1" timeOffset="339334.9936">11913 4545 638,'0'0'256,"0"0"-175,0 0 113,0 0-54,0 0-76,47-81-6,-35 71 3,-3 4 0,-3 0-15,-3 3 10,1 0-8,-3 3-9,1-2-13,-2 2-12,0 0 0,0 0-13,0 0 0,0 0-2,0 8-5,1 11 4,1 7 2,-1 4 5,1 1-2,-2 0 9,1 1-7,-1 0-1,2 0-2,-1-2-2,3-3 0,-1-4 5,0-3-5,0-6-2,1-6-14,-1 0-45,0-8-63,0 0-42,-3 0-48,0 0-53,0 0 7,-16 0 57,-14 0 190,-5 0 13,3 0 86,5 0 118,15 0-32,6 0-6,6 0-52,2 0-35,24 0-37,14 0 34,15 0-28,10 0-37,-3-8-11,1 3-137,-6 1-246,-15 3-148</inkml:trace>
  <inkml:trace contextRef="#ctx0" brushRef="#br1" timeOffset="363985.0107">4167 7620 726,'0'0'82,"0"0"-42,0 0 82,0 0-3,0 0-52,0 0-31,0 0-12,4-7-8,8 7-8,18 0-2,19 1 21,18 10 39,18 9-28,9 0-6,9 5-3,-2 3-9,-5 0-14,-7 0-2,-11-6-2,-8-2 3,-16-6-5,-14-4 1,-15-1-1,-16-8 0,-8 2-7,3-3-6,-4 0-6,0 0-20,0 0-41,-11 0-80,-2 0-95,1-10-114</inkml:trace>
  <inkml:trace contextRef="#ctx0" brushRef="#br1" timeOffset="364298.504">5300 7364 682,'0'0'98,"0"0"-16,0 0 72,0 0-2,0 0-73,0 0-41,-91 67-2,18-1 18,-15 7-5,-10 5-18,-4 2 3,-7 2-10,-8-7-11,3-4-7,11-9 2,15-9-2,18-3 1,19-8-4,17-8 2,13-8-5,8-9-2,7-8-19,3-6-45,3-3-8,0 0-49,0-6-71,18-16-125</inkml:trace>
  <inkml:trace contextRef="#ctx0" brushRef="#br1" timeOffset="365459.873">16693 7004 603,'0'0'22,"0"0"68,0 0 76,0 0-35,0 0-11,0 0-23,0 0-34,-36-37-24,-31 70-7,-24 17 18,-18 7 9,-3 6-21,2 5-4,5-2-3,8-3-7,13-6-10,12-7-8,13-9-5,18-7-1,5-7-37,7-7-121,5-10-179,4-10-292</inkml:trace>
  <inkml:trace contextRef="#ctx0" brushRef="#br1" timeOffset="379613.2869">11854 7803 927,'0'0'236,"0"0"-60,0 0 86,0 0-132,0 0-88,0 0-27,21 40 43,-19-1-25,-2 1-32,0 0-1,0 1-12,0-2-99,4 0-219,2-9-458</inkml:trace>
  <inkml:trace contextRef="#ctx0" brushRef="#br1" timeOffset="415168.1214">3937 3439 503,'0'0'138,"0"0"-126,0 0 93,0 0-21,0 0-47,0 0 6,0 0 27,0 0 19,6 3-15,-6-3 2,0 0-4,0 0-5,0 0-3,0-5 2,0 1-19,-3 1-25,-6-2-4,-2 5-13,-8 0 2,-2 0 3,-10 6-7,1 14-3,-4 4 0,7 4-1,3 3 2,9 2-2,3 2 2,5-2-1,5 0 0,2-5 0,0-4-1,15-7 1,10-5 2,8-7-2,9-5-19,10 0-49,-2-9-82,3-11-151,-5-1-114</inkml:trace>
  <inkml:trace contextRef="#ctx0" brushRef="#br1" timeOffset="415595.4024">4356 3446 761,'0'0'94,"0"0"68,0 0 15,0 0-99,0 0-17,0 0-4,-27-23-32,5 23 0,-5 13-12,3 7 0,-3 4-12,4-1 9,10 5-10,6-2 0,4 1-2,3-6 2,6-5-6,15-5-4,10-8-10,2-3 6,0 0 4,-8-14-8,-4-3 15,-9-3 3,-6-2 6,-2-6 13,-4 1 24,0 4 6,0 2-6,0 7 7,0 7-18,0 4-7,0 3-5,0 0-20,0 0-9,0 8-15,3 11 15,6 6 9,1 4 0,4-1-8,1-1-72,3-3-48,0-8-125,-2-10-145</inkml:trace>
  <inkml:trace contextRef="#ctx0" brushRef="#br1" timeOffset="415903.9042">4502 3410 684,'0'0'179,"0"0"-94,0 0 94,0 0-102,0 0-61,0 0-1,96 2-2,-73 25-2,-9 4-9,-5-1 0,-2-1-2,-7-5-3,0-4-2,0-6 4,0-6-8,0-7 7,-3-1 4,-4 0 28,4-16 51,3-13-27,0-5-35,3 1-4,13 0-5,5 9-9,-1 9-1,1 4-10,2 9-64,-3 2-58,-1 0-125,3 0-216</inkml:trace>
  <inkml:trace contextRef="#ctx0" brushRef="#br1" timeOffset="416390.353">5145 3395 830,'0'0'56,"0"0"118,0 0-23,0 0-89,0 0-13,0 0-14,-52-50-32,32 50 15,-3 7-13,0 12 1,1 2-4,5 1-2,4 3 0,7-5-7,6 2 2,0-5-9,6-3-30,21-6 9,4-6-26,2-2 2,4-5 8,-7-12 23,-3-7 20,-3-5 8,-5-4 7,-10-3 29,-3-7 3,-5 2 39,-1-1-7,0 9-10,0 9 2,0 8 1,0 10 8,0 4-6,0 2-44,0 0-22,-1 14-20,-2 13 3,-3 7 14,0 6 6,6-1 0,0-3-3,0-3-14,3-7-67,10-4-31,7-8-62,5-8-107,-1-6-115</inkml:trace>
  <inkml:trace contextRef="#ctx0" brushRef="#br1" timeOffset="416563.4822">5397 3274 764,'0'0'175,"0"0"99,0 0-89,0 0-53,0 0-41,0 0-73,6-32-18,-6 56-1,0 9 1,0 2 4,0-2-4,0 1-17,0-5-96,0-5-107,0-10-207</inkml:trace>
  <inkml:trace contextRef="#ctx0" brushRef="#br1" timeOffset="416727.3384">5446 3052 689,'0'0'446,"0"0"-408,0 0 175,0 0-196,0 0-17,0 0-210,0 0-197,-13-4-159</inkml:trace>
  <inkml:trace contextRef="#ctx0" brushRef="#br1" timeOffset="417348.765">5625 3188 995,'0'0'226,"0"0"10,0 0-28,0 0-84,0 0-34,0 0-18,0-9-20,0 8-8,0-2-44,0 1 0,0 0 0,0 0 0,0-1 0,0 2 0,0-1 0,0 2 0,0 0 0,0 0 0,0 0 0,0 0 0,0 0 0,0 0 0,0 0 0,0 0 0,3 0 0,0 0 0,-3 0 0,0 0 0,0 2 0,0 2 0,0 7 0,3 8 0,2 9 0,5 8 0,-1-2 0,3-3 0,3-2 0,-6-5 0,-1-5-5,0-3-20,-5-5 2,0-5-8,-3-3 0,0-2 11,0-1 14,3 0 6,3-7 4,5-15 1,5-6-5,4-2-2,1 1-1,2 5 1,-2 7 1,-3 3 0,0 7-7,1 4 8,-8 3 0,4 2-6,-5 15 2,-4 7-10,0 4 6,-6 2 7,0 0-29,3-4-54,0-2-74,7-7-41,10-8-158,6-9-168</inkml:trace>
  <inkml:trace contextRef="#ctx0" brushRef="#br1" timeOffset="418707.0986">6232 3277 776,'0'0'112,"0"0"103,0 0-38,0 0-82,0 0-28,0 0-15,-28-45-17,10 45-23,-3 12-10,-3 7 4,5 4-12,4 4 1,2 1 5,11-5-4,2-3 0,0-4-23,8-4-26,11-8-3,3-4-2,5 0 6,-5-10 18,1-9 25,-7-7 9,-5-4 4,-2-2 17,-3 2 28,-2 7 18,-1 6-23,0 7 11,-3 8-10,0 2-22,0 0-23,0 10-25,0 9 17,3 6 8,0 0 0,3 0-5,6-8-7,3 0-23,4-5 5,8-8-2,-2-3-13,4-1-7,-2-1 2,-5-18-12,-1-5 12,-9-8 30,-3-9 9,-5-5 5,-4-4 6,0 1 8,0 9 21,0 8 26,0 8 25,0 8-10,0 6 0,0 6-9,0 3 6,0 1-8,0 0-19,0 0 2,0 0-14,0 0-15,0 0 6,0 0 5,0 0 14,0-2 4,0 2-9,0 0 5,0-1-2,0-2 1,0 1 1,0 0-24,0 1-14,0-3 0,0 3 0,0-1 0,0 1 0,0 0 0,0 0 0,0 1 0,0 0 0,0 0 0,0 0 0,0 0 0,0 0 0,0 0 0,0 0 0,0 0 0,0 0 0,0 0 0,0 0 0,0 0 0,0 0 0,0 0 0,0 0 0,0 0 0,0 0 0,3 0 0,-3 1 0,0 0 0,0 0 0,0 1 0,0-2 0,0 0 0,0 0 0,0 0 0,0 0 0,0 0 0,0 0 0,0 0 0,0 0 0,0 1 0,0-1 0,0 0 0,0 2 0,0-2 0,0 0-7,0 2 7,0-2-1,0 0-1,0 0 2,0 0 0,0 0 0,0 0-1,0 0-5,0 1 3,0-1 1,0 2-4,0 1 0,0 8-4,0 9-4,0 6 13,0 6 0,3 4 1,-3 0 0,0 3-4,3-3 2,1-1-4,6-2-16,0-5-7,4-5 0,5-8-8,2-3-4,3-8-27,1-4-9,5 0-20,-2-19-29,-1-5-7,-9-11-33,0 1 7,-6 1 110,-5 2 49,-5 6 12,-2 1 62,4 6 62,-4 6-14,0 4-13,0 3 0,0 5-17,0 0-66,0 10-26,0 14-12,3 8 12,-3 4 5,0 0-4,0-1-1,0-2-32,0-5-81,0-8-89,0-12-165</inkml:trace>
  <inkml:trace contextRef="#ctx0" brushRef="#br1" timeOffset="418873.0352">6775 2951 983,'0'0'206,"0"0"-100,0 0 118,0 0-144,0 0-80,0 0-3,-22-40-102,31 54-87,13 0-35,8-5-170</inkml:trace>
  <inkml:trace contextRef="#ctx0" brushRef="#br1" timeOffset="419105.2247">7005 2937 889,'0'0'273,"0"0"-69,0 0-12,0 0-105,0 0-57,0 0-19,13 36 22,-5-3 37,-2 8-25,-3-1-20,0 1-1,0 0-15,1-3-9,-4-4-1,3-4 1,-3-7-31,3-4-49,0-7-61,3-7-97,1-5-182,4-9-197</inkml:trace>
  <inkml:trace contextRef="#ctx0" brushRef="#br1" timeOffset="419255.6919">7057 3141 767,'0'0'216,"0"0"-55,0 0 74,0 0-146,0 0-63,0 0-10,24-17-16,2 17 0,6 0-50,1 0-104,-2 0-148,-1-3-183</inkml:trace>
  <inkml:trace contextRef="#ctx0" brushRef="#br1" timeOffset="419616.2021">7336 3087 829,'0'0'184,"0"0"-14,0 0-43,0 0-96,0 0-30,0 0 6,6 6 12,9-1-2,0-3-9,-2-2 1,1 0-3,-4-2 2,2-9-6,-4-3 3,-1-2-1,2 4 2,-6 4 3,0 6 3,0 2-12,0 12-7,-1 15-1,2 12 8,-4 10 5,0 3 2,0 0 6,0-4 2,0-5 52,0-8-21,-6-8-1,-9-7 12,-6-3-10,-1-9-15,-5-5-4,-2-3-13,4 0-15,2-18-51,12-12-82,11-12-104,11-11-337</inkml:trace>
  <inkml:trace contextRef="#ctx0" brushRef="#br1" timeOffset="420253.3189">8120 3057 75,'0'0'1304,"0"0"-1167,0 0 75,0 0-63,0 0-86,0 0-20,2-27 5,-2 22-32,0 3-16,0 0 0,0 1 0,0-2 0,0 1 0,0 2 0,0-1 0,0 1 0,0 0 0,0 0 0,0 0 0,0 0 0,0 0 0,0 0 0,0 0 0,4 3 0,2-2 0,-6 1 0,5-1 0,-2 1 0,-3-2 0,0 2 0,0-1 0,2 1 0,-2 0 0,0-1 0,4 1 0,-1-2 0,0 0-12,3 0-2,8-7 10,5-6-6,6-2 0,8 2 8,3 5-8,7 6 10,9 2-6,-1 12-4,-2 14 3,-7 4-16,-12 4 1,-18-1-3,-8 1 11,-4-3 0,-10-6 7,-9-6-7,-1-6 9,0-6 4,7-7 2,-2 0 0,5-4 19,0-17-15,7-8 9,3-5-14,7 0 0,18 4-3,11 6-21,3 11-15,0 8-58,7 5-83,-5 0-90,5 0-143</inkml:trace>
  <inkml:trace contextRef="#ctx0" brushRef="#br1" timeOffset="420859.1749">8971 3050 601,'0'0'252,"0"0"-121,0 0 66,0 0-112,0 0 7,0 0-39,-86-46-26,65 48-16,4 15 1,1 2-10,5 2-2,6 0 8,5 1-8,0-4 2,10-4-3,9-3 4,8-4-6,4-4-1,5-3-7,-3-3-9,-4-12 10,-6-5 9,-11-1 2,-5-3 4,-1 1 10,-5 4 5,1 2 5,-2 6 0,0 8 4,0 1 2,0 2-31,0 2-12,0 12-17,0 6 29,1 0-1,9 0 1,-1-3-1,8-4-4,2-4-9,0-7-5,5-2 1,1 0 3,-2-15-27,-1-9-6,-5-7 14,-1-8 30,-3-6 2,-6-7 2,1 2 2,-3 3 29,-2 12 19,-3 12 2,0 10-6,0 9 2,0 4-10,0 0-38,0 4-7,0 19-20,0 9 27,0 7 1,0-2 6,0 0-2,0-1-4,4-4 0,5-3-1,0 0-38,-2-4-57,2-4-75,-4-9-155,0-2-228</inkml:trace>
  <inkml:trace contextRef="#ctx0" brushRef="#br1" timeOffset="421274.0227">9220 2988 389,'0'0'242,"0"0"-149,0 0 90,0 0-95,0 0-65,0 0-14,66-30-3,-25 23-5,5 1-1,-4 2 10,-9-3 7,-10 2 24,-10 1 30,-7 1-9,-6 2-14,0 1-15,0 0-26,0 0-7,0 0-78,0 0-101,-6 0-87,0 0-142</inkml:trace>
  <inkml:trace contextRef="#ctx0" brushRef="#br1" timeOffset="423733.7506">9601 3057 794,'0'0'187,"0"0"-48,0 0 96,0 0-141,0 0-24,0 0-11,3-34-13,-3 34-10,0 0-15,0 0-10,0 0-11,0 3-1,3 11-12,1 5 10,-1 1 5,0-3-2,0 0 0,0-3-4,1-4-54,-1-3-78,0-7-79,2 0-146,2-9-95</inkml:trace>
  <inkml:trace contextRef="#ctx0" brushRef="#br1" timeOffset="423897.5621">9633 2818 821,'0'0'243,"0"0"-96,0 0 93,0 0-130,0 0-42,0 0-31,-26-54-37,26 54-25,0 10-97,20 12-20,5 7-15,12 1-106,5-7-112</inkml:trace>
  <inkml:trace contextRef="#ctx0" brushRef="#br1" timeOffset="424196.8493">10023 2926 172,'0'0'771,"0"0"-686,0 0 167,0 0-110,0 0-84,0 0-28,-87-14-23,66 36-7,9 2 0,2-1-5,10-1-3,0-2-1,13-4-1,17-5 10,3-9 0,11-2 13,1-5-5,-6-16 0,-6-1 2,-16-7 1,-9-1 11,-8-1 20,0 5-39,-12 6-3,-7 9-14,-1 9-69,6 2-74,6 0-200,8 2-168</inkml:trace>
  <inkml:trace contextRef="#ctx0" brushRef="#br1" timeOffset="424655.4169">10772 2788 1104,'0'0'188,"0"0"15,0 0 8,0 0-101,0 0-40,0 0-14,0 0-12,0-25-8,0 22-11,0 0-25,0 1 0,0-1 0,0 0 0,-2 1 0,-1-1 0,3 3 0,-3-1 0,3 1 0,0 0 0,0 0 0,0 0 0,0 0 0,0 0 0,0 0 0,0 0 0,3 0 0,-3 0 0,3 0 0,-3 1 0,2 2 0,-2 0 0,4 2 0,-4-1 0,4 0 0,-4 2 0,3 1 0,3 2-111,-3 2-59,10 1-58,7-10-89,0-2-110</inkml:trace>
  <inkml:trace contextRef="#ctx0" brushRef="#br1" timeOffset="424902.9373">11019 2646 957,'0'0'117,"0"0"114,0 0-26,0 0-111,0 0-67,0 0-22,-16 58-3,-7-3 52,-5 11 4,1 4-32,0 0 15,6-4-14,-1-6-12,2-6-12,7-8 4,4-8-5,0-11 0,7-8-2,2-6-16,0-7-43,0-6-76,26-6-111,13-24-127</inkml:trace>
  <inkml:trace contextRef="#ctx0" brushRef="#br1" timeOffset="425383.1944">11559 2868 271,'0'0'468,"0"0"-360,0 0 141,0 0-113,0 0-36,10-87-18,-10 73-37,0 2 13,-10 3-6,-4 1-23,-6 2-14,-1 3-7,-2 3-8,-7 0 7,2 13-14,2 9 6,6 3-3,11 1 2,6-2 1,3-6-1,0-4 1,18-1-5,4-6 1,14-1-5,5-3 8,2-3-8,1 5-10,-11-3-9,-10 3 9,-4 2-7,-10 2 14,-2 4-1,-7 1 8,0-1 6,0 3 1,-19-2 20,-4-3 26,-4 0 11,1-5-20,-4-1 5,6-3-32,-3-2-6,8 0-5,2-3-33,8-14-86,9-9-72,10-5-252</inkml:trace>
  <inkml:trace contextRef="#ctx0" brushRef="#br1" timeOffset="425570.7605">11708 2813 924,'0'0'131,"0"0"103,0 0-111,0 0-79,0 0 5,0 0-4,49 51-21,-43-26-11,0 0-12,-2 2-2,-1-6-41,-3-3-111,0-6-158,0-12-270</inkml:trace>
  <inkml:trace contextRef="#ctx0" brushRef="#br1" timeOffset="425718.4161">11686 2617 1067,'0'0'127,"0"0"60,0 0-16,0 0-171,0 0-26,0 0-144,7-5-106,12 22-35</inkml:trace>
  <inkml:trace contextRef="#ctx0" brushRef="#br1" timeOffset="426101.0985">11954 2732 546,'0'0'515,"0"0"-394,0 0 52,0 0-134,0 0-31,0 0 24,12 78 11,-6-53-11,-1-5-17,-1-5-8,2-2-3,-6-8-1,4-4-2,0-1 2,1 0 7,9-5 10,2-17 4,7-10-12,1-5-11,1 1 6,-3 8-6,-6 8 6,-2 8-1,-5 9 8,0 3 0,-3 0-6,4 2-5,0 15-3,0 8-6,0 1 5,-4 3 1,0-3-8,2-1-38,8-5-54,4-4-59,14-8 0,9-8-115,3 0-486</inkml:trace>
  <inkml:trace contextRef="#ctx0" brushRef="#br1" timeOffset="426583.5001">12618 2689 785,'0'0'116,"0"0"106,0 0-47,0 0-88,0 0-16,0 0-49,-89-38-1,70 57-21,3 5-6,4 5 6,5-2-4,7-1 4,0-6-6,4-3-27,11-8-9,9-6 14,-2-3 10,4-5 18,-4-12 3,-5-4 5,-4-1 19,-4 4 26,-2 2 12,-4 9-8,-3 4-14,0 3-16,0 0-27,0 26-40,0 16 22,-13 16 17,-13 12 1,-2 1-2,-9-4-10,5-8-24,6-13 27,0-10 7,-4-13 2,5-7 0,-1-12 7,3-4 22,-1 0 6,9-22 5,6-11-5,5-9-17,4-11-13,13 4-5,14 6-7,2 9-3,8 7 6,3 8-29,9 1-25,-4 1-42,4-1-66,-10 1-220,-7-2-378</inkml:trace>
  <inkml:trace contextRef="#ctx0" brushRef="#br1" timeOffset="426785.8994">12828 2555 808,'0'0'325,"0"0"-132,0 0 72,0 0-177,0 0-74,0 0-8,0 0-6,-11 85 41,10-36-14,1 0-5,0-2-14,0-2-8,0-5-1,0-8-50,3-9-96,15-11-99,7-12-206</inkml:trace>
  <inkml:trace contextRef="#ctx0" brushRef="#br1" timeOffset="427085.2554">13086 2752 810,'0'0'109,"0"0"-39,0 0-29,0 0-39,0 0 7,0 0-5,96-25-4,-83 16 0,-3-5 3,-3-2-1,-3-2 18,-4-4 67,0 3 25,-4 2-11,-9 7-39,-6 10 30,-9 0-45,-2 19-32,-6 11 7,6 4-1,11 2 3,10-2-6,6-3-12,3-4-5,12-5-1,11-7-4,12-8-22,7-7-54,1 0-62,8-22-240</inkml:trace>
  <inkml:trace contextRef="#ctx0" brushRef="#br1" timeOffset="427668.8045">13732 2404 1034,'0'0'355,"0"0"-145,0 0 33,0 0-133,0 0-44,0 0-37,-6-24-29,6 21 0,0 2 0,0-2 0,0 2 0,0-1 0,0 2 0,0 0 0,0 0 0,0-1 0,0 1 0,0-2 0,0 2 0,0 0 0,0 0 0,0 0 0,0 0 0,0 0 0,0 0 0,0 0 0,0 0 0,0 0 0,0 0 0,0 0 0,0 2 0,0 1 0,0-2 0,0 1 0,0 0 0,0 1 0,0-3 0,0 0 0,0 0 0,0 2 0,0-1 0,0 2 0,0 5 0,0 11 0,0 7 0,0 10 0,0 4 0,0 0 0,0 2 0,0-5 0,-3-1 0,-1-1 0,-1-5 0,0-1 0,2-7 0,1-5 0,1-5-4,0-7-33,1-3-24,0-2-22,0 0-57,6-9-72,20-18-87,11-12-543</inkml:trace>
  <inkml:trace contextRef="#ctx0" brushRef="#br1" timeOffset="427857.3048">14008 2565 36,'0'0'1120,"0"0"-971,0 0 85,0 0-90,0 0-106,0 0-18,0 32-8,0-3 12,-3 2-5,-3 0-19,-3-3 0,1 0-4,5-5-82,2-6-96,1-12-148,0-5-358</inkml:trace>
  <inkml:trace contextRef="#ctx0" brushRef="#br1" timeOffset="428015.4231">13920 2317 1289,'0'0'89,"0"0"169,0 0-117,0 0-137,0 0-4,0 0-94,0-4-151,35 29 68,15 1-117,6-1-403</inkml:trace>
  <inkml:trace contextRef="#ctx0" brushRef="#br1" timeOffset="428358.7656">14264 2493 465,'0'0'549,"0"0"-400,0 0 46,0 0-99,0 0-70,0 0 18,22 63 7,-15-41-17,-4-2-10,2-4-13,0-3-3,-2-5-2,0-3 3,1-2-4,0-3-4,2 0 11,7-5 2,9-16 1,5-6-5,1-1-7,-4 3 1,-4 6-3,-8 9 2,-6 3 11,-2 7 4,-3 0-5,1 0-13,4 9-8,0 11-3,2 6 9,2 3 0,-6-2 1,4-2-42,1-4-75,6-5-77,4-6-146,10-7-289</inkml:trace>
  <inkml:trace contextRef="#ctx0" brushRef="#br1" timeOffset="428757.1042">14776 2578 535,'0'0'86,"0"0"61,0 0-42,0 0-49,0 0-24,0 0-18,86-23-6,-66 12 0,-11-2 7,-3-1 26,-3-2 56,-3 1 5,0 1-12,0 0-20,-9 4-8,-3 7-3,-5 3-26,-3 2-13,-9 18-4,4 3 6,2 4-10,6-2 13,11-2-13,6-1-1,0-3-6,0-2-5,16-3-2,11-5-1,0-2-45,8-6-48,-3-1-112,-8 0-275</inkml:trace>
  <inkml:trace contextRef="#ctx0" brushRef="#br1" timeOffset="515922.3093">3631 10139 236,'0'0'82,"0"0"-4,0 0 33,0 0-17,0 0 39,0 0-13,0 0-24,-12-7 7,12 7-13,-4 0-9,4 0-16,0 0-7,-3 0-16,3 0-5,0 0 5,0 0 0,0 0 2,0 0-13,0 7-8,0 8 5,0 9 33,0 10-16,0 8-13,3 15-2,-3 4-3,0 6-9,0 2-4,0 2 2,4 1-4,-4 3-3,3-2-2,-3-1-1,0-1 0,0-5 2,0-1-4,0-2 6,0-3-3,-3-8 0,-1-8-3,1-8-2,0-6 2,3-3-4,-2-9 1,2-7 0,0-6-1,0-2 0,0-3 0,0 0 3,0-5-3,0-12-6,0-8-53,5-3-34,8 2-119,-4-3-166,-3-8-597</inkml:trace>
  <inkml:trace contextRef="#ctx0" brushRef="#br1" timeOffset="516703.4706">3576 10086 401,'0'0'18,"0"0"30,0 0 38,0 0-15,0 0-6,0 0-1,0 0-5,0 0 1,0 0-11,0 0-1,0 0 12,0 0 7,0 0-11,0 0 2,0 0-14,0 0-15,0 0-3,0 0-1,0 0-1,0 0-9,0 0-8,0 0-3,0 0-4,0 0 0,0 0-5,0 3 5,0 3 3,0-2-3,0 3-28,3-1-69,7 0-70,10 5-95,5-8-134</inkml:trace>
  <inkml:trace contextRef="#ctx0" brushRef="#br1" timeOffset="517131.1054">3865 10165 561,'0'0'47,"0"0"-19,0 0 144,0 0-75,0 0-44,0 0 1,-71-9 1,69 9-15,2 0 6,0-2-11,0 2-3,0 0-4,0-2-14,21-1-12,21 0 3,23-4 3,22 0 3,22 0-10,16-3 7,18 7 1,14-3 0,4-1-7,-3 1 6,-3-1-7,-13-4 0,-5 0 1,-7 0-2,-17 1-1,-11 3 1,-16 2 0,-20 0 1,-14 2 1,-16 3-2,-12-3 0,-9 3 2,-5 0-2,-10 0-1,0 0-3,0 0-17,-10 11-40,-14 3-106,-8-6-168</inkml:trace>
  <inkml:trace contextRef="#ctx0" brushRef="#br1" timeOffset="518833.8232">5843 10096 126,'0'0'55,"0"0"2,0 0 57,0 0-21,0 0-40,-79-31-16,70 28 3,3 3-1,6-2 46,0 2 4,0 0-31,0 0-20,0-3-20,18 2-11,16-5 4,5-1-3,6 4 0,1-1-4,-10 1-3,-5 1 3,-10 2-2,-12 0-1,-6 0-1,-3 0 0,0 0 1,0 0-1,0 0 1,0 0-1,0 0 1,0 0 1,0 0-1,0 0 1,0 0-2,0 0 0,0 0-4,0 0 3,0 0-3,0 0-1,0 2 0,0-2 1,0 0 4,0 0 3,0 0-3,0 0 2,6 0 0,8 0 7,12 0 13,7 0 3,11 0-2,12 0-8,8-5-12,9-3 3,0 2-3,2-1-3,-5 0-2,-12 4 1,-13 0 1,-17-1 1,-4 1-1,-15 2 2,-3-2 4,-3 1 6,2 2 5,5 0-7,-1 0 3,6 0 3,3 0-5,1 0 7,0 0-1,1 0-8,2 0-1,-4 0-4,-4 0 3,-1 0-3,-1 0-3,-7 0 3,5 0 0,0 0-4,-4 0 1,-3 0-1,0 0-1,-3 0-3,0 0-4,0 0 7,0 0 1,0 0 4,0 0 3,0 0 7,0 0 9,-3 0-10,3-1 2,-3 1 3,3 0-4,0 0 3,0 0-2,0 0-3,0 0 0,0 0-1,0 0-1,0 0-3,0 0 1,0 1-1,0 21-3,0 12 13,3 13 10,-3 15-3,0 16 1,0 14-4,0 6-2,0-1-7,0-7-3,0-4 1,14-4 6,-1-8-4,-4-9-6,0-9 2,-4-9-8,5-5 2,-4-8 0,0-7-1,1-5 0,-4-7 2,3-3-3,-6-4 1,0-6-1,0 1-1,0 1-4,0-2-36,-9-2-50,-8 0-77,4-6-246</inkml:trace>
  <inkml:trace contextRef="#ctx0" brushRef="#br1" timeOffset="519762.5827">3576 11375 276,'0'0'83,"0"0"46,0 0 12,0 0-26,0 0-5,0 0-28,18-57-9,-14 50 2,-4 1 2,3 2-12,0 0-25,0 1-7,-1 1 2,-2 2 4,0 0-14,0 0-11,0 0-5,3 0-9,4 9 12,2 11 4,0 3 0,1 11 9,-2 2-2,-2 6-2,0 2-6,-3-4-5,0-1 2,-3-9-3,4-7-7,-4-7 0,0-9-2,3-3 2,-3-4-2,0 0 1,0 0 5,0 0-6,0-4-3,0-5-99,-10 2-74,-5 7-104,-9 0-123</inkml:trace>
  <inkml:trace contextRef="#ctx0" brushRef="#br1" timeOffset="520625.3704">3628 10126 229,'0'0'89,"0"0"-62,0 0 42,0 0-17,0 0-36,0 0 1,0 0-7,-34 17 0,34-11-2,0-3 6,-2 1-1,2-1 8,-3-1 17,-4 1 27,1-2 22,0 2-13,0-3-19,1 0-13,5 0 5,0 0-1,0 0 4,0 0-7,0 0-8,0 0-6,17 0-6,14 0 6,12 0-1,2 0-17,4-3-6,-8 3-4,-7 0-1,-8 0-38,-9 0-68,-5 0-91,-3 0-179</inkml:trace>
  <inkml:trace contextRef="#ctx0" brushRef="#br1" timeOffset="521735.4248">3628 11676 174,'0'0'217,"0"0"-165,0 0-19,0 0 45,0 0 16,0 0 12,0 0-24,0 0-3,0 0-10,0-3-8,3-2 3,-3 2 11,0 2-3,0-2-24,0 1-2,0 2-5,0 0-10,0 0-5,0 0-12,0 0-7,0 0-7,0 6-6,0 17 6,0 7 2,0 9 3,0 8-3,-6 2 7,0 1 1,-1 3-6,4-1 2,3-5 1,-2-2 0,-1-8-5,0-3-2,3-4 3,0-8 0,0 1 2,0-7 4,0 4-1,0-6 1,0 0 1,0-5-4,0-2-1,0-1-1,0-3-3,0-2 4,0 2-3,0-3 0,0 0 2,0 0-3,0 0 1,0 0-2,0 0 2,0 0-3,0 0 1,0 0-1,8 0 1,2 0 4,-1 0 0,-6 0 0,0 0-1,-3 0 8,0 0 6,0 0-2,0 0 0,0 0-6,0 0-3,3 0-6,0-3-4,10-1-91,7-3-125,2-8-289</inkml:trace>
  <inkml:trace contextRef="#ctx0" brushRef="#br1" timeOffset="523106.9993">3710 12361 257,'0'0'39,"0"0"-11,0 0 76,0 0-36,0 0-9,0 0-5,-21-3-14,17 3-14,4 0 0,-2 0 6,2 0 15,0 0-5,0 0-8,0 0-6,0 0-5,0 0-4,0 0 2,0 0-1,0 0-8,0 0-9,0 0-1,0 0-1,0 0 3,2 0-2,5 0-2,-4 0 2,0 0-2,-1 0 1,-2 0-1,0 0 0,0 0 3,0 0 1,0 0-2,0 0 0,0 0-2,0 0 0,0 0 0,0 0 1,0 0-1,0 0 0,0 0 4,0 0-1,0 0-3,0 0 2,0 0-2,0 0 1,0 0 0,0 0 1,0 0-4,0 0 5,0 0-6,0 0 4,0 0-1,0 0 0,0 0 1,0 0-1,0 0 0,0 0 1,0 0-2,0 0 1,0 0 0,0 0 3,0 0-3,0 0 2,0 0-2,0 0 1,0 0 2,0 0-3,0 0 2,0 0-1,0 0-1,0 0 0,0 0 1,0 0-1,0 0 1,0 0 0,0 0-1,0 0 5,0 0-4,0 0 1,0 0-1,0 0-1,0 0 2,0 0-2,0 0-2,0 0-6,0 0-25,3 0-73,7 0-112,-1 0-77</inkml:trace>
  <inkml:trace contextRef="#ctx0" brushRef="#br1" timeOffset="525733.816">9091 5344 204,'0'0'0</inkml:trace>
  <inkml:trace contextRef="#ctx0" brushRef="#br1" timeOffset="527390.9645">3643 12107 170,'0'0'275,"0"0"-273,0 0 5,0 0 27,0 0 7,0 0-35,-24-76 3,33 67-9,0-2 3,1 5-2,-4-1 4,-1 3-4,-2-1 1,-3 2 7,0 1 28,0-3 3,0 5 13,0-3 2,0-1 16,0 1 4,0-2-15,0 0 4,0 1-8,-3-1 4,0 2-12,-2 0 8,5 3-18,0 0 1,0 0-10,0 0-13,0 0-13,-3 20-2,-4 10 3,1 7 2,-3 7 5,3 2-3,2 4 2,-2 2 1,1 1-1,-1 0-1,2-4 0,2-5-5,2-8 2,0-7-4,0-10-2,0-4 2,0-6 1,0-2-3,0-4 5,0 0-2,0-3 3,6 0-1,8 0 4,8 0 7,17 0 7,16-10-13,18 3-3,18-3-1,15 0-6,12 4-1,10-3 1,15-1-3,17-1 2,12-1-4,11-5 0,8 4-25,-6-1-20,4 2-2,-14 5 17,-14 0 6,-21 2 8,-25 0 18,-35 2 2,-23 0 2,-23 3 0,-14-4 5,-4 4 9,-4 0 13,3 0 0,-3 0-7,1 0-9,-5 0-5,1 0 1,-3 0 10,-3 0-1,1 0 12,-4 0 11,0 0 6,0 0 27,0 0-17,0 0 4,0 0-13,0 0-7,0 0-7,0 0-3,0 0-1,0-2 0,0 2 6,0-3-12,0 1-23,0-1 0,0 3 0,-4 0 0,4 0 0,0 0 0,0 0 0,0 0 0,0 0 0,0 0 0,0 0 0,0 0 0,0 0 0,-6-4 0,3 1 0,0 0 0,3 3 0,0 0 0,0 0 0,0 0 0,0 0 0,0 0-67,0 0-48,0 15-148,-11 2-100,-2 0-211</inkml:trace>
  <inkml:trace contextRef="#ctx0" brushRef="#br1" timeOffset="528746.6392">7169 11143 189,'0'0'56,"0"0"-39,0 0 70,0 0-10,0 0-25,0 0-8,0 0-10,-14-40-9,13 40-20,1 0-4,0 0 0,0 0 0,0 0 2,0 0 0,0 0 13,0 0 33,0-3 36,0 3 5,0 0-7,0 0-3,0 0 7,0 0-9,0 0-5,0 0-17,0 0-14,0 0-11,0 0-10,0 0-9,0 0-8,0 7-2,0 15 10,8 11 23,2 3 4,-7 9-3,0 4-4,-3 10-3,0 12-8,0 7 7,3-3-4,-3 5 0,0-1 0,0-3-8,0-3 0,0-6-4,0-9-6,0-1 1,0-5 1,0-6-4,0-3-1,0-6-1,0-4 2,3-13-1,0-1-2,-3-9-1,0-6 0,0-1 1,0-3-1,0 0-5,0 0-21,0-10-62,0-2-142,-12 1-138,-12 5-234</inkml:trace>
  <inkml:trace contextRef="#ctx0" brushRef="#br1" timeOffset="529791.1696">6152 12494 260,'0'0'80,"0"0"34,0 0 1,0 0-7,0 0 15,0 0-27,0-13-19,0 12 0,0 1-11,0-3-16,13 1-21,26-1-7,25-2-2,27 2 6,21 0-2,16 3 0,8 0-15,4 0-3,0-3 1,-13 0-3,-24-5 0,-24 5 2,-34 0-4,-25 0 2,-13-1-1,-7 1 7,0 0 5,0 0-15,-8-1-37,-8 0-120,-2-1-170</inkml:trace>
  <inkml:trace contextRef="#ctx0" brushRef="#br1" timeOffset="531113.5458">15476 10139 3,'0'0'827,"0"0"-784,0 0-30,0 0 70,0 0 91,0 0-35,0 0-38,0-4-7,0 4 6,0-3-3,0 3-16,0-6-17,-8-2-4,-3-1-11,-3-1-16,-1-3-16,0 3 5,7 6-9,4 1-6,1 3 7,3 0-1,0 0-13,0 0 0,0 0 0,0 0 0,0 0 0,0 0 0,0 0 0,0 0 0,0-2 0,0-5 0,1-3 0,-1 3 0,0 0 0,0 2 0,0 0 0,0 2 0,-1 0 0,-2 3 0,-2-1-21,3 1 1,2 0-4,0 0 0,0 0-3,0 0-1,0 0 2,0 0 11,0 0 1,0 0 4,0 0-1,-3 0-3,3 0 12,0 0 1,0 0 2,0 0 1,0 0 1,0 0 2,0 0-3,0 0 0,0 0 0,0 0-1,0 0-1,0 0 0,0 0-1,0 0-2,0 0 0,0 0-11,0 0-18,0 0-46,0 0-16,0 0 1,0 0 16,0 0-8,-3 1-26,3 2-24,0 2-58,3-2-122,13-3-101</inkml:trace>
  <inkml:trace contextRef="#ctx0" brushRef="#br1" timeOffset="531593.8104">15564 9710 800,'0'0'27,"0"0"40,0 0 107,0 0-4,0 0-44,0 0-26,-19-59-55,19 71-30,0 22-1,12 12 47,4 17 3,-2 6-19,0 12-4,1 6-3,-6 9-14,-3 6-4,-2 7-1,-4 5-2,0-3-4,0 1 1,0 0-4,0-2-2,0-4 0,0-7 0,0-4-1,4-6 2,2 1-3,2-7-5,3-4 3,-3-7-2,3-9 0,-3-5 0,1-7 1,-2-5-2,-2-7 0,-5-9-1,0-6 0,0-10 0,0-5 2,0-3-4,0-6-2,0 0-14,0-6-13,-12-17-53,-4-7-154,-4-4-75,0-2-151</inkml:trace>
  <inkml:trace contextRef="#ctx0" brushRef="#br1" timeOffset="533011.2689">15824 9894 154,'0'0'18,"0"0"-12,0 0 13,0 0-8,0 0-7,0 0 4,0 0 7,-62-13 23,51 13-4,4-3-16,-1 3-13,1-3-4,-2 0-1,1-5-4,0 2-23,-6-5-2,4 5-10,-2 0 19,-5-1 19,4 1 1,0 2 11,1 1 36,-2-4-8,1 5-15,0-5 12,-3 2 6,3-3 2,0 1-4,1 0 11,-3 0-9,6-1 26,0 3 15,-1-1 14,7 3-1,-4-2-21,6 2 4,1 0-19,0-1-21,8-5-11,29 2-16,26-3-5,25 4 9,20-1 3,21-2-5,8 5-5,12-2-6,11-1 2,8 0-2,10-6-3,2 1-4,-3-5 2,-8-4 1,-9 2-4,-7-1 5,-2 1 0,-3-2 1,-6 1-1,-8 1-5,-12 5 1,-10 5-1,-17 1 5,-13 3 2,-9 2-1,-12 2 1,-9-3-2,-10 4 1,-9 0 3,-6 0 7,-6 0 4,-4 0 14,-7 0 4,0 0 10,-2 0-7,-3 7-13,2 3 0,2 6-4,-2 6 11,0 7-5,1 6 0,-1 8-2,-2 15-3,-2 3 16,-3 16-15,0 8 9,0 8-10,0 5-1,-3 5-4,-2 0-9,5-2-5,0-7 9,0-5-4,9-6 4,4-7-4,-5-4 1,1-7 1,0-7-3,-2-6-3,3-5-2,-6-5 1,1-5-1,-2-5 0,0-8 0,-2-4 0,1-7 0,-2-4 0,0-2 0,0-6-24,0-1-79,-15-1-119,-12-29-291</inkml:trace>
  <inkml:trace contextRef="#ctx0" brushRef="#br1" timeOffset="533655.5468">15636 12272 429,'0'0'87,"0"0"-7,0 0 36,0 0-56,0 0-21,0 0 5,-1-15-8,1 15-1,0-2 2,0 2 3,0-3 5,0 1 12,0-1-15,6-1-29,4 1-7,7 3-5,-2 0-1,6 0 0,2 0-12,1 0-34,0-5-33,5 0 2,-3-4-89,0-6-63,0 2-303</inkml:trace>
  <inkml:trace contextRef="#ctx0" brushRef="#br1" timeOffset="534263.6586">15915 12143 526,'0'0'40,"0"0"86,0 0 50,0 0-77,0 0-7,0 0-13,-32-9-15,32 9-3,0 0-10,0 0-11,12 0-16,17 0 5,20 0 27,17 0-14,10 0-18,12 3-7,9-3-1,12 0-11,13 0-4,22 0-1,12 0 0,16 0-2,-1 0 2,-8-3-2,-7 0 0,-3-5-4,-17-1-12,-8 2-14,-10-6 5,-17 6-2,-15-2 14,-12 2 11,-15 0 3,-4 1 1,-6 2 0,2-2 0,4 3 1,4-1-1,-2-2 0,3 5 0,-6-2 1,-1 0-1,-11 3-1,-7-3 1,-8 3 0,-6-3-1,-2-1 1,-1 1 1,0 2 0,1-5 0,-1 3-1,2-1 0,-7 1 4,-1 1-2,-2-3 7,0 3-5,0 2 8,-1-3-9,0 3 1,1 0 5,-2-2-1,1-1-2,2 1 4,0-1-5,3-1 0,-4 1-2,0-2-3,-1 0 1,-2 2-1,-1-1-3,-6-1-22,0-3-61,-14-5-164,-7-4-156</inkml:trace>
  <inkml:trace contextRef="#ctx0" brushRef="#br1" timeOffset="534876.8425">19130 11318 476,'0'0'17,"0"0"52,0 0 32,0 0-27,0 0 8,0 0-2,21-66-31,-14 62 18,0-1-6,-3 1-7,-1 0 4,0-2 15,0 3-20,-2-1-8,2 1-11,0 2 13,-3-2-7,3 3-11,-3 0 1,0 0-7,0 0-8,1 0-7,2 4-7,0 15 4,3 5 11,-3 8 3,-3 9 1,1 7 10,1 8-7,2 2-5,-1 0-5,-3-1-3,0-5-2,0-1-2,0 2-2,0-2 0,0-4 2,0 0-1,0-5-2,0-8 4,0-1 0,0-10-1,0 0 1,0-6 5,0-5-3,-3-5 1,-1 1 1,0-3 1,-5-1-2,-10-4 10,-8 0-4,-17 0-3,-23 0-12,-31-7-1,-37-6-45,-36-6-209,-24-18-448</inkml:trace>
  <inkml:trace contextRef="#ctx0" brushRef="#br1" timeOffset="536762.9916">16681 9177 690,'0'0'73,"0"0"34,0 0 50,0 0-62,0 0-28,0 0-3,25-80-25,5 68-3,9 3-5,3 5 9,-3 1 5,-3 3-9,-4 0-5,-5 16-12,-9 6-8,-4 8 2,-6 7-7,-8 0 3,0-1 7,-5-2-6,-10-8-5,1-7-1,-2-6-3,-1-5 7,-2-5-6,-6-3 8,-5 0-3,1-7 1,-5-6-3,1 2-3,2 5-2,2 3-2,10 3 2,-1 0-4,13 0 4,4 0-8,3 0 1,0 0-8,0 0-3,3 0 18,17-7 3,12-10 33,7-5 5,-2-1-9,-2-3-1,-13 9-17,-10 1-7,-4 2-7,-1 3-15,5 2-99,8 1-102,10-1-203,8-4-510</inkml:trace>
  <inkml:trace contextRef="#ctx0" brushRef="#br1" timeOffset="537100.6261">17188 9104 362,'0'0'555,"0"0"-504,0 0 99,0 0-48,0 0-77,0 0-7,45 0 9,-25 2-10,3-2-6,-2 0-3,0 0-5,-11-7-3,-1-3 4,-8 0 7,-1 0 3,0 0 42,-8 7-14,-11 0-6,-6 3-26,-3 0 2,3 12 8,2 2 6,7 8 0,7-2-4,5 4 1,4-1-3,4-1-13,15-1 0,13-5-6,8 0-1,8-10-20,2-6-66,2 0-110,-1-12-240</inkml:trace>
  <inkml:trace contextRef="#ctx0" brushRef="#br1" timeOffset="537303.2605">17700 8989 787,'0'0'358,"0"0"-167,0 0 68,0 0-142,0 0-81,0 0-32,-1 50 44,1-2 2,-2 3-34,0 5 1,2-1-16,0-2-1,0-9-8,0-8-58,0-9-76,0-8-106,9-11-185,-3-8-323</inkml:trace>
  <inkml:trace contextRef="#ctx0" brushRef="#br1" timeOffset="537535.4821">17775 8973 795,'0'0'190,"15"-80"-55,2 51 126,6 7-163,6 6-32,5 6-3,2 8-14,2 2-10,0 4-14,-5 21-3,-5 6-7,-8-2 3,-9 1-8,-9-2-2,-2-3 0,-18-3 0,-18-4 0,-11 1-8,-3-5-39,-2-1-102,0-10-203,4-3-950</inkml:trace>
  <inkml:trace contextRef="#ctx0" brushRef="#br1" timeOffset="538685.8404">4960 9224 828,'0'0'358,"0"0"-317,0 0 68,0 0 64,0 0-37,0 0-63,0 0-6,3-1-8,-3-1-14,0 1-6,0-1-6,0 2 1,0-3-5,0 3-6,0 0-23,0-2 0,0 0 0,0 1 0,0-2 0,-3 3 0,0-3 0,3 3 0,-3-1 0,3 1 0,0 0 0,0 0 0,0 0 0,0 0 0,0 0 0,0 0 0,0 0 0,0 0 0,3 0 0,0 0 0,0 0 0,0 0 0,0 0 0,0 0 0,-3 0 0,3 0 0,-3 1 0,0-1 0,0 3 0,0-3 0,0 0-15,0 3-10,0-3 6,0 1 12,0-1-4,0 0 3,0 0-4,0 0-4,0 0-6,0 0-12,0 0-12,0 0-31,3-8-77,1-2-58,2 2-11,-6 4-59,0-3-240</inkml:trace>
  <inkml:trace contextRef="#ctx0" brushRef="#br1" timeOffset="540761.4664">4784 9542 349,'0'0'189,"0"0"-116,0 0 107,0 0-24,0 0-59,0 0-26,-12-5-16,9 5-16,-1 0-8,4 7-3,0 3-7,0 3-4,0 1 15,13-2-3,9-1-2,4-5 14,8-6-12,0 0-8,-1-3-7,-3-7-7,-9 0-2,-11-3-1,-10 3 9,0-1 5,-10-5 7,-14 7-3,-6 1-13,-13 8 4,-5 0 1,-4 15 7,0 11 2,4 6 4,11 4-6,11 0-10,13-2-4,10-1-1,3-5-3,6-5-2,18-3 1,11-8-2,15-2-3,5-7-20,6-3-52,-4 0-109,-4-15-154,-7-9-163</inkml:trace>
  <inkml:trace contextRef="#ctx0" brushRef="#br1" timeOffset="541309.175">5099 9561 952,'0'0'114,"0"0"140,0 0-61,0 0-110,0 0-29,0 0-37,7-28-17,7 45 4,5 4 12,-8 1 0,3-1-10,-5-8-1,-4-1-4,1-8-1,-6-1-1,3-3-1,0 0 0,7-6-2,5-10 3,6-15 0,1 2-1,1 0 1,-4 6 1,-1 6-1,-6 8 1,-1 9-1,6 0 0,1 0-5,3 8 1,3 6 5,1 3-2,-4 2 1,-3-2-2,-5-4-1,-2-3 1,-2-7-2,-3 0 2,-2-3-6,5 0 5,2-9 4,5-11 0,-1-4 2,-4-1-2,1-6 7,-5-2-3,3 4-3,-4 9 2,0 9 1,-3 5 5,-3 6-7,8 0-2,5 17-11,2 6 11,9 8 8,1 0-5,-1-1-2,4-7 0,-2 1-1,0-11-19,0-6-61,-2-7-46,1 0-70,-5-14-108,-1-11-184</inkml:trace>
  <inkml:trace contextRef="#ctx0" brushRef="#br1" timeOffset="541497.0503">5956 9319 611,'0'0'239,"0"0"-27,0-82 44,0 80-97,0 2-52,0 9-61,0 23-33,0 21 30,0 7 11,0 4-32,0-2-3,1-3-11,1 1-6,3-9-2,1-7-26,3-7-53,1-14-59,2-13-69,0-10-202,-1-6-518</inkml:trace>
  <inkml:trace contextRef="#ctx0" brushRef="#br1" timeOffset="541729.5274">6031 9269 697,'0'0'469,"-15"-87"-428,15 60 191,3 10-83,12 7-91,9 6-28,4 4-17,5 4-2,6 15-7,-2 8 1,-10 9 3,-6 1-1,-9-2-2,-12-4 0,0-1 9,-15-5 0,-21 1-5,-16 2-9,-8-2-31,2 0-81,0-6-137,6-8-496</inkml:trace>
  <inkml:trace contextRef="#ctx0" brushRef="#br1" timeOffset="543067.641">10637 9818 473,'0'0'276,"0"0"-234,0 0 160,0 0-7,0 0-63,0 0-51,0 0-28,0 0-14,12-32-20,-12 32 1,0 0 5,0 0 2,0 0-3,-7 7-7,-15 13 20,-7 11 15,-7 6-23,-5 12-6,-2 7 2,-3 11-1,-6 5-3,-1 5 0,-3 6-5,1-5-1,4-5 4,13-7-5,8-17-3,8-6 1,10-11-5,8-7-6,0-9 0,4-9-1,0-4 2,0 1-4,0-4 2,0 0-21,0 0-12,0-4-31,0-9-140,0-8-207,7 2-287</inkml:trace>
  <inkml:trace contextRef="#ctx0" brushRef="#br1" timeOffset="545308.8625">9775 4124 403,'0'0'362,"0"0"-339,0 0 132,0 0-17,0 0-74,0 0-6,-7-15-6,7 15-5,0 0-13,-2 9-16,-4 11-14,3 5 21,-3 4-6,6-4-10,0-1-5,0-7-2,6-3 0,9-4 1,-1-8-4,5-2 2,1 0 1,3-10 7,-8-9-3,-2-2 8,-2-3-6,-5-1 2,-3 0 3,-3 6 7,3 4-8,-3 7 13,0 7-15,0 1 0,0 0-10,7 10-34,-1 9 16,4 2 18,7-3-1,1-4 1,6-6 0,2-8 0,6 0 1,-3-5-1,3-12 4,-8-2 7,-12-4 4,-5 1 15,-7 0 6,0 2 1,0 6-23,-4 3-14,-8 7-25,3 4-52,-2 0-85,8 0-198,3 0-153</inkml:trace>
  <inkml:trace contextRef="#ctx0" brushRef="#br1" timeOffset="545616.8449">10376 3953 755,'0'0'137,"0"0"-21,0 0 61,-81 6-119,62 16-36,0 1-1,6 3-7,9-2-8,4-4-2,0-3-2,7-6-1,10-6-1,1-5 8,6 0 5,-2-8 23,-2-9 9,-4-3-2,-7-3 15,-6 1-8,-3 1 4,0 3-29,-6 3-22,-3 8-3,-2 4-39,2 3-78,5 0-85,1 0-171,3 0-246</inkml:trace>
  <inkml:trace contextRef="#ctx0" brushRef="#br1" timeOffset="545900.4723">10376 3953 672,'43'-36'107,"-31"36"72,12 0-87,2 0-16,5 11 2,3 7-18,-11 3-10,-4 3-21,-13-2-11,-2-3 8,-4 0-3,0-5-9,-4-5-2,-5-2-7,3-6 3,-2-1 1,5 0 3,-4-4 6,7-12 7,0-8-18,0-1 10,0 1-14,11 2-3,5 5-17,3 5-35,2 2-56,0 3-133,2-1-52,-3 0-262</inkml:trace>
  <inkml:trace contextRef="#ctx0" brushRef="#br1" timeOffset="546108.5882">10734 3820 744,'0'0'194,"0"0"60,0 0-30,0 0-108,0 0-22,0 0-57,-6-22-13,6 32-14,3 9 2,6 7 19,2 3 3,2 1-29,-5-1 2,6-3-7,-8 0-19,4-3-66,1-7-98,1-6-129,-2-10-243</inkml:trace>
  <inkml:trace contextRef="#ctx0" brushRef="#br1" timeOffset="546380.9791">10938 3788 875,'0'0'137,"0"0"8,0 0-76,0 0-25,0 0 50,-31 75-45,7-53 0,2-4-5,2-4-11,4-6-2,7-3 14,6-4 0,3-1 3,0 0-4,0 0-13,0 0-10,0 0-12,3 4-9,15 3-2,12 4-1,9 0 3,0 4-31,2 2-58,-1-3-114,-4-3-150,-11-4-402</inkml:trace>
  <inkml:trace contextRef="#ctx0" brushRef="#br1" timeOffset="547730.7847">11176 3713 194,'0'0'171,"0"0"-48,0 0 47,0 0-17,0 0-28,0 0-24,13 0-6,-13 0-15,0 0-3,0 0-6,-6 7-53,-13 3-13,-1 3-1,-4 1 0,5 0 3,0-1-2,8-3-3,6 1-2,4-5-2,1 0 0,0 2 1,1-2-1,15 1 1,5 1 1,2-4 0,1 2 0,-8 1 2,-2 0-2,-5 1 2,-9-1-2,0 0 0,0 0 4,0 0 23,-6 4-7,-15-2 0,3 2 0,-9-2-8,4 1-12,1-4 0,9-4-53,7-2-97,6-2-174,6-18-653</inkml:trace>
  <inkml:trace contextRef="#ctx0" brushRef="#br1" timeOffset="548158.9365">11410 3735 870,'0'0'117,"0"0"-9,0 0-37,0 0-60,0 0-1,0 0 13,87 7-9,-67-7-2,-8 0-5,1-3 1,-2-9 5,-5-2 5,0-3-12,-2-2 7,-4-3-4,0 1 11,0 2 28,-4 5 9,-2 5 6,0 1-17,3 5-9,-2 2 5,2 1-15,-4 0-26,-3 16-1,-1 9 0,-8 9 12,8 3 10,5 1-10,2-1 0,1 3-3,3-1-8,0-2 5,0 0-6,0-2-1,7-2-8,-4-7-52,0-6-85,-2-7-66,-1-8-193,0-5-327</inkml:trace>
  <inkml:trace contextRef="#ctx0" brushRef="#br1" timeOffset="548308.8478">11371 3916 734,'0'0'72,"0"0"109,0 0-115,0 0-60,111-60-6,-68 45-20,4-2-69,-8-2-82,0-2-66</inkml:trace>
  <inkml:trace contextRef="#ctx0" brushRef="#br1" timeOffset="548720.9606">11784 3663 502,'0'0'97,"0"0"114,0 0-85,0 0-75,0 0-29,0 0-11,-54 28 3,46-9 3,5-2 4,3-1-8,0-3-10,0-3 5,2-5-8,8-5 1,5 0 0,3 0-1,2-9-1,-1-10 1,4-3 0,-4-6 5,2 2-4,3 1 2,-1 7 5,0 6 6,-2 6-8,3 6-2,-5 6-3,-2 13 3,-1 2 2,-3 1 8,1-5-2,-5-6-6,-3-6 6,-4-4 1,2-1 19,1 0 66,3-12 24,5-10-54,1-4-31,1-7-19,6-1-8,-5-1-10,7 6 0,-4 8-24,-9 12-49,-2 7-68,-6 2-273</inkml:trace>
  <inkml:trace contextRef="#ctx0" brushRef="#br1" timeOffset="550053.5596">10746 9844 230,'0'0'98,"0"0"-88,0 0 26,0 0 20,0 0 8,0 0 2,0 0 24,0 3 20,0-3-15,0 0-21,0 0 0,0 0 14,0 0-23,0 0-24,0-3 26,0 1-10,0 1-5,0-2-13,2 0 7,-2 3-3,2-3-6,-1-1-3,1 0 8,2-2-6,6-4-23,-1 5-8,1-2 5,2 2 2,3 0 2,-3 4 2,-2 1-3,10 0 0,-2 0-3,12 0-2,3 14 2,12 9-3,6 9 0,6 6 4,-2 4-5,2 5-2,1 3 2,5-2 0,2 5 1,-3 0-5,-3-3 0,-12 0-4,-7-5 0,-5 1 1,-10-5 0,-5-6 0,-2-9 0,-9-1 1,1-9-2,-3-3 2,-1-3 0,-3-4-15,-1-3-19,-1-3-32,-1 0-70,0 0-59,0 0-208</inkml:trace>
  <inkml:trace contextRef="#ctx0" brushRef="#br1" timeOffset="551028.8196">10185 10687 398,'0'0'60,"0"0"18,0 0 16,0 0-31,0 0-22,0 0 16,3 3 3,-3-3 9,0 0 9,0 0-2,0 0-7,0 0-30,0 0-15,0 0-5,0-4-10,0-5-9,0 0-6,-6 1 0,3 5 5,3 3-1,-3 0 2,3 0 9,0 0 5,0 0 21,-3 0 4,-11 11-11,1 15-14,-9 12 48,-8 6-16,4 2 0,3 4-10,-2 0 8,5-4-23,1 4 0,0-4 0,5 0 0,2-3-2,-2-4-10,7-9 7,1-3-5,3-7-2,0-10-1,3-4-8,0-2 1,0-4-2,0 0-5,0 0-28,0 0-35,3-2-94,10-10-214,7-3-211</inkml:trace>
  <inkml:trace contextRef="#ctx0" brushRef="#br1" timeOffset="551455.3484">9928 11156 821,'0'0'140,"0"0"-42,0 0 120,0 0-74,0 0-54,0 0-27,-4-5-19,16 7-9,6 10 0,12 12 47,2 2-39,8 8-19,7 6-1,3 6-9,9 2-5,-1 8-4,3 5-4,5 1 0,-2-2-1,-4-1 0,1-3 0,-6-2 0,-3-2 0,-4-2 0,4-1 1,-4-10 0,2-2 0,-4-10-1,-6-1 2,-10-7-2,-6-5 0,-8 2 0,-6-10 0,-4 2 1,0-2-1,-6-5-1,0-1-1,1 0-8,-1 0 2,0 0-15,0-10-30,0-17-113,-1-15-250,-2-9-512</inkml:trace>
  <inkml:trace contextRef="#ctx0" brushRef="#br1" timeOffset="552272.7103">11872 10638 402,'0'0'137,"0"0"-16,0 0 12,0 0-80,0 0-33,0 0-6,3-31-8,-3 28 24,0-1 46,0 1-25,0 0-11,0 3 58,0 0-8,0-2-12,0 2-24,0 0-10,0 0 3,0 0-2,0 0-1,0 0-5,0 0-4,0 0-6,-3 15-19,-14 12 5,-3 13 32,-3 6-22,-2 8-3,-5 8-6,-2 4 7,0 10-7,-1 3-2,-6 4-6,2 3 2,-2-4 2,-2 4-4,2 0-5,-3-4 5,2-5-7,7-11 0,5-3-1,1-5 2,3-5-2,3-6 0,2-7-1,0-1 2,1-10 0,7-8-1,-6-4-2,10-7 2,1-2 4,3-6-2,3 0-1,0-2 3,-3 0 0,3 0 2,0 0-6,0 0 0,0 0-8,-3 0-10,-1-7-31,4-2-10,0-7-69,0-5-137,0-5-252</inkml:trace>
  <inkml:trace contextRef="#ctx0" brushRef="#br1" timeOffset="553524.9784">12051 10735 34,'0'0'21,"0"0"88,0 0 26,0 0 11,0 0-47,0 0-8,-61-17 37,58 17-14,0 0-7,3 0-26,0 0-11,0 0-10,0 0 0,0 0-4,0 0-9,20 0-16,18 0-5,22 8 33,16 1-25,15-1-24,9-2 6,13 2-8,0-5-1,10-1-4,-3-2-3,4 0-1,-5-5 0,-2-6-1,-5 0 2,-8 0 0,-4 0 0,-11-1 0,-3 1 2,-1 2-2,-3 2 0,-1-3-2,-6 3-3,-2 1 2,-7-2 2,-7 3 0,3-2-3,-1 2 2,0-3 2,2 1 0,1 3 0,2-2-1,4 2-4,6-1-5,-6 5 5,-5-2 3,-6 1-1,-10 1-1,-7 0 1,-7 0 3,4 0 2,0 0-2,1 0 0,3 1 0,1 3 0,0-1-1,3 0 0,-1 1-1,0-1 0,-1 0 2,-6-2-1,-14 2 1,-5 0 1,-9-3 0,-5 0-1,-2 1 3,1-1 3,-5 0-3,2 0-1,-2 0-1,0 0 0,0 0-1,0 0-29,-17 3-74,-11 0-92,-6-3-194</inkml:trace>
  <inkml:trace contextRef="#ctx0" brushRef="#br1" timeOffset="554888.5207">7281 11202 294,'0'0'75,"0"0"35,0 0-23,0 0-2,0 0 8,0 0-26,-67 0-17,56 0-2,5 0 11,-1 4 3,1-4 11,6 0-10,-3 3-13,-3-2-11,3 1-10,-7-2 1,2 6 0,2-5 0,-3 6-13,-2-4-9,6 3 0,-1-3-3,1-2-1,3-1 3,2 0 2,0 0 1,0 0 3,0 0-3,0 0 1,0 0-5,0 0 0,0 0 3,0 0 6,0 0 5,0 0-3,0 0-8,0 0 0,7 0 4,18 4-5,20-1 8,25-3 22,15 0-17,24 0-8,18 0-1,13 0-5,9-3-2,-5-5-5,-9 2-3,-11-4 1,-21 6 2,-15-1 1,-15 1 0,-3 0 0,-6-2 1,-5 0 4,3-2-4,-1 2 3,4 3-2,0-2-3,-3 2-2,3 1 0,-3 2 0,-7-1-1,-1-1 0,-8 1-2,-7-2-2,-6 0 1,0 1 2,-2-3 1,5 2 3,4 2 0,-8-2-3,1 0-3,2 3 1,-3-2-2,5 2 0,-5-2 3,3 2-5,-2 0 0,4-3 2,0 3 6,2 0 1,0-3 0,-2-1 4,-4-1-3,-5 2 2,-8-1-2,-1 1 3,-12 3 2,-2-3-1,-4 3-5,-1 0 0,0 0 0,0 0-24,0 0-104,-10 0-82,-9 0-174</inkml:trace>
  <inkml:trace contextRef="#ctx0" brushRef="#br1" timeOffset="556579.1786">8552 5199 846,'0'0'60,"0"0"-33,0 0 115,0 0-27,0 0-60,0 0-26,0 0-4,0 4-6,0-3-11,0 0-4,0-1-4,0 2-46,0 4-131,0-3-253</inkml:trace>
  <inkml:trace contextRef="#ctx0" brushRef="#br1" timeOffset="557367.7884">12605 5111 657,'0'0'77,"0"0"-38,0 0 59,0 0-16,0 0-31,0 0-22,0 0-2,3-2 9,-3 2 2,0 0-19,0 0-5,0 0 7,0 0 1,0 0-8,0 0-7,0 0-7,0 0 0,0 0-19,0 0-45,0 0-71,0 0-81,-6 0-262</inkml:trace>
  <inkml:trace contextRef="#ctx0" brushRef="#br1" timeOffset="564093.2601">8425 12101 586,'0'0'60,"0"0"40,0 0 40,0 0-67,0 0-34,0 0 8,0 0 8,3 0-3,-3 0-6,0 0-3,0 0 7,0 0-4,0 0-7,0 0 2,0 0-3,0 0 1,0 0-2,0 0 5,0 0-11,0 0-3,0 0-5,0 0-3,0 0 3,0 0 0,0 0-4,0 0-7,0 0-5,0 0-1,0 0-2,0 0-3,0 0 2,0 0-3,0 0 1,0 0-1,0 0 0,0 0 0,0 3-1,0-3 1,0 3 0,0-3 1,0 0 0,0 0-1,0 0 2,0 0-1,0 0 2,0 0-1,0 0 2,0 0-1,0 0 0,0 0 1,0 0-2,0 0-1,0 0-1,0 0 0,0 0-2,0 0-10,0 0-10,0 0-16,0 0-40,0 0-86,0 0-95,0 0-262</inkml:trace>
  <inkml:trace contextRef="#ctx0" brushRef="#br1" timeOffset="568691.0507">8428 11947 546,'0'0'215,"0"0"-160,0 0 107,0 0-8,0 0-86,0 0-16,0 0 12,0-3-8,0 3-10,0 0 4,0 0-1,0 0 0,0 0-12,-3 3-8,-13 12-1,-4 4 27,-2 5-16,-2 5-23,3 5 4,0 5-1,5 5-7,7 1-6,6 2 6,3 3-1,0-4-7,3-2-2,13-5 1,2-6-3,3-4 0,-1-5-1,2-4-28,-3-11-47,5-6-76,4-3-147,8-7-328</inkml:trace>
  <inkml:trace contextRef="#ctx0" brushRef="#br1" timeOffset="569118.332">9332 11787 580,'0'0'262,"0"0"-120,0 0 82,0 0-22,0 0-82,0 0-7,0-10-27,0 7-27,3 3-20,-3 0-5,2 0-10,7 0-14,8 17-4,7 9 26,8 12-5,4 15-6,-1 8-7,-5 9-2,-8 3-4,-16-1-4,-6-6 1,0-4-5,-22-2-3,-11-4-19,-9 0-52,-4-7-94,-5-2-267</inkml:trace>
  <inkml:trace contextRef="#ctx0" brushRef="#br1" timeOffset="570482.9581">8656 12871 249,'0'0'234,"0"0"-165,0 0 46,0 0-19,0 0-47,0 0 12,-3 0 8,3 0 3,0 0-8,0 0 3,0 0-10,0 0-7,-4 0-6,4 0 12,0 0-15,-3 0-11,3 0-6,0 0-12,-3 0 0,-4 3 3,1-3 2,2 4-1,1-4 6,-1 0-4,4 2-1,0-2 2,0 0 0,0 0 1,0 0-3,0 0-5,0 0-4,0 0-5,0 0 1,0 0 8,0 0 7,0 0 2,0 0-1,0 0-2,0 0 0,0 0 0,0 0 1,0 0 1,0 0-6,0 0 2,0 0-6,0 0-1,0 0-2,0 0-5,0 0-2,0 6-7,0 4-3,0 2 10,0 5 3,0 0 1,0 0 1,0 4 0,0-1-1,0-1-4,0 1 3,0-4-2,0-3 0,0-3 0,0-6-1,0-4 1,0 2-1,0-2 0,0 0 0,0 0-9,0 0-23,-3 0-47,3 0-83,-3 0-109,3-12-410</inkml:trace>
  <inkml:trace contextRef="#ctx0" brushRef="#br1" timeOffset="571001.1935">8640 12910 453,'0'0'312,"0"0"-174,0 0 78,0 0-88,0 0-45,0 0-13,-4-7-7,4 7-12,0 0-1,0 0-2,0 0-12,0 0-8,0 0-10,0-3-5,0 3-6,0 0-1,0 0-6,0 0 0,0 0 2,0 0-1,0 0-1,0 0 0,0 0 2,0 0 3,0 0-1,0 0-3,0 0-1,0 0 0,0 0 0,0 0-1,0 0 1,0 0 0,0 0 0,0 0-1,0 0-2,0 3-8,4 7 1,2 7 8,1 0 4,-1 2-2,-1-2 0,-1 0 1,-1-8-1,-2 1-1,1-6-1,-2-1 2,0-3-1,0 0 1,0 0-22,0 0-14,4-3-20,3-11-36,0-3-174,-1-3-75,0 4-119</inkml:trace>
  <inkml:trace contextRef="#ctx0" brushRef="#br1" timeOffset="571085.9109">8640 12910 225</inkml:trace>
  <inkml:trace contextRef="#ctx0" brushRef="#br1" timeOffset="571346.4402">8640 12910 225,'54'15'381,"-54"-18"-242,0 1 64,0-1-105,0-1 8,0 4-29,0-3-17,0 1-1,0-3-25,7-1-17,6 0-9,-1 1-1,2-1-5,-1 4-1,-4-2 0,0 1-1,0-2 1,-6 3 1,-1-1-3,-2 3 1,0 0 0,0 0-1,0 0 3,0 5 2,0 9 15,0 6 5,-2 0 8,-6-1-1,4 1-10,-1-3-4,1 0-12,1-7-4,-1 1-1,2-6-3,2-1-34,0-4-54,0 0-80,0 0-108,0-4-235</inkml:trace>
  <inkml:trace contextRef="#ctx0" brushRef="#br1" timeOffset="571887.2135">8785 12913 68,'0'0'160,"0"0"-79,0 0 56,0 0-64,0 0-2,0 0 50,0 0-7,0 0-14,4-3-10,-4 3 11,0 0-13,0 0-6,3-2-13,-3 2-17,3 0-18,0-5-9,7 2-11,-1-1-11,2 1 4,-5 3-3,1 0 1,-4 0 0,3 0 1,-1 7 4,2 6-2,2 1 0,-3 6 3,0 5 2,-6 3-9,0 1 24,0 0-5,0-5-1,0-2-7,0-5-2,0-4-7,-3-5-1,3-2-4,-3-3-1,3-3-5,0 0-66,0 0-69,0 0-106,0 0-275</inkml:trace>
  <inkml:trace contextRef="#ctx0" brushRef="#br1" timeOffset="572179.5505">9026 12983 798,'0'0'198,"0"0"0,0 0-34,0 0-110,0 0-22,0 0-4,6 10-5,-3 6 27,0 1-24,1 3 0,-2-1-11,-2 0-6,0 1-8,0-6-1,0 0-4,0-8-68,-2-2-92,-2-4-144,-2 0-257</inkml:trace>
  <inkml:trace contextRef="#ctx0" brushRef="#br1" timeOffset="572397.0098">8985 12811 767,'0'0'148,"0"0"-55,0 0 11,0 0-104,0 0-79,0 0-150,-53-39-401</inkml:trace>
  <inkml:trace contextRef="#ctx0" brushRef="#br1" timeOffset="572785.4567">8996 12431 199,'0'0'531,"0"0"-365,0 0 87,0 0-85,0 0-77,0 0-7,3-6-11,-3 6-30,0 3-15,-14 13-19,-3 7 45,-7 7-14,-1-4-17,5-2-13,1 2-5,3-6-5,5-1-9,2-2-51,3-4-124,6-6-128,0-7-372</inkml:trace>
  <inkml:trace contextRef="#ctx0" brushRef="#br1" timeOffset="573589.6474">12825 11676 822,'0'0'252,"0"0"-194,0 0 132,0 0-101,0 0-37,-85 88 19,54-41-9,-2 5-15,4 10-1,9 2-12,5 1-13,5-2-3,6-1-13,4-4-1,0-6-8,17-5-13,8-5-78,5-8-92,3-15-148,-2-12-315</inkml:trace>
  <inkml:trace contextRef="#ctx0" brushRef="#br1" timeOffset="574412.9569">14680 11480 658,'0'0'285,"0"0"-227,0 0 136,0 0-36,0 0-111,0 0 1,96 56 28,-56-7-6,0 8-35,-2 2 20,-5 8-18,-16 1-12,-8-4-10,-9-2-8,0-6-4,-16-6-3,-12-4-6,-2-3-57,-3-7-121,3-11-188</inkml:trace>
  <inkml:trace contextRef="#ctx0" brushRef="#br1" timeOffset="575785.2182">13768 12438 161,'0'0'577,"0"0"-435,0 0 85,0 0-62,0 0-67,0 0-19,3 0 7,-3 0-21,0 0-15,0 0-17,0 0-11,0 0-9,0 0-13,0 9-12,-10 11 12,-4 2 25,1 0-5,2-5-13,-1-2-6,5-5 0,3 1-2,3-8 1,1 3-37,0-3-31,0-3-47,0 0-59,0 0-190</inkml:trace>
  <inkml:trace contextRef="#ctx0" brushRef="#br1" timeOffset="576603.0206">12770 13062 750,'0'0'127,"0"0"100,0 0-31,0 0-96,0 0-33,0 0-16,0 0-24,0 0-18,0 0-8,0 13 1,0 7-2,0 3 18,0 1-11,0-2 0,0-2-4,0-8-2,0-4-2,0-5-1,0-2-7,0-1 2,6-4 7,5-16 11,2-5-11,3-5 3,-2 2-2,2 9 1,-2 5-1,-6 7 0,1 4 1,-5 3 1,3 0-3,2 0 0,-2 14-4,-3 3 0,1-2 4,-1 2 2,-1-4-2,-2-5-1,3-3-1,-4-4 0,0-1-9,1 0 11,2 0 1,8-6 15,0-15-13,4-2 3,4 0-6,-3 1 2,-4 8 1,0 6 3,-3 3 2,-3 5-1,0 0 1,1 0-5,2 0-3,-5 13 2,3 3 4,-7 4-2,3-3-4,-3 3 0,0-7-21,3-4-66,-1-1-64,9-8-156,8 0-179</inkml:trace>
  <inkml:trace contextRef="#ctx0" brushRef="#br1" timeOffset="576774.8352">13219 13048 555,'0'0'406,"0"0"-211,0 0 53,0 0-146,0 0-52,0 0-21,0 0-18,3 30 41,-3-10-39,0-3-9,0 0-4,0-4-58,-10-7-102,0-6-124,6 0-283</inkml:trace>
  <inkml:trace contextRef="#ctx0" brushRef="#br1" timeOffset="576919.2027">13150 12867 1060,'0'0'124,"0"0"150,0 0-161,0 0-113,0 0-10,0 0-101,-2 11-83,24 8-68,7-3-221</inkml:trace>
  <inkml:trace contextRef="#ctx0" brushRef="#br1" timeOffset="577241.229">13416 12983 962,'0'0'150,"0"0"85,0 0-98,0 0-100,0 0-17,0 0 25,14 63-3,-11-41-13,0-1-15,1-6-7,-1-1-6,4-7 2,-4-4-3,0-3 1,7 0 1,5-7 10,7-13 1,1-6-8,1-1 2,-9 8-4,0 4 6,-12 10 7,0 5 8,0 0-14,3 0-10,2 17-11,3 8 11,0 5-2,-2 1-17,1 2-85,-1-4-120,2-5-329</inkml:trace>
  <inkml:trace contextRef="#ctx0" brushRef="#br1" timeOffset="579686.9325">14301 12883 472,'0'0'81,"0"0"-13,0 0 114,0 0-124,0 0-36,0 0-15,0 0-6,0-19 5,0 19 2,0 0 24,0 0 48,0-3 52,0 3 13,0 0-25,0 0-30,0 0-35,0 0-28,0 0-24,0 10 2,2 10-4,-1 2 7,1-2-6,1 1-1,0-3-1,1-1 0,-4-3 0,4-8-5,-1-1-11,-3-3-16,3-2 8,-3 0 24,4-7 2,2-16-2,-2 0-11,1 2 10,1 1 1,-2 1 1,7 4-1,-2 1 7,-2 1-7,2 6 3,-3 3-1,-6 4-4,6 0-1,2 8-15,2 12 16,-4-1 2,4 4 0,-4-4 0,0 1-1,2-6 1,-5-4-4,0-4 1,0-2 0,3-4-4,1 0 7,8-17 4,6-9-2,-5-4 0,0 6-2,-3 2 2,-4 9-2,-2 9 2,-3 4 6,1 0-8,2 0-2,4 17 2,-2 9 5,-2 4-2,-1 3-3,-1 1 0,2-2-1,1-3-24,-2-5-87,4-8-153,7-13-170</inkml:trace>
  <inkml:trace contextRef="#ctx0" brushRef="#br1" timeOffset="580076.9769">14865 12917 760,'0'0'111,"0"0"115,0 0-31,0 0-162,0 0-2,0 0-27,0 0 14,-61-4-10,51 18-8,1 1 0,0-1-2,6 2 1,3-5-6,0-1 2,0 0-3,0-4-22,3-3 24,9-3-2,0 0 8,1-3 6,4-9-6,-1-5 1,-4 0-1,2 1 1,-4 2 2,-4 6 1,-5 5 6,-1 1-5,0 2-5,0 0-7,2 7 1,2 5 3,-1 2 4,3 2-3,1-2-25,3-4-80,2-1-76,2-8-87,2-1-223</inkml:trace>
  <inkml:trace contextRef="#ctx0" brushRef="#br1" timeOffset="580273.0278">15015 12867 752,'0'0'122,"0"0"74,0 0-37,0 0-122,0 0-28,0 0 36,62 11 13,-30 4-14,-9 0-6,3-1-25,-7 3-12,1-2-1,-4 0-11,0-1-63,4-5-99,0-8-155,5-1-312</inkml:trace>
  <inkml:trace contextRef="#ctx0" brushRef="#br1" timeOffset="580445.555">15372 12838 871,'0'0'216,"0"0"18,0 0-42,0 0-126,0 0-37,0 0 38,-103 98-32,68-54-12,-2 2-23,0 3-21,5-3-94,0 1-72,5-7-236</inkml:trace>
  <inkml:trace contextRef="#ctx0" brushRef="#br1" timeOffset="608450.8338">8519 12180 143,'0'0'163,"0"0"-86,0 0 36,0 0-2,0 0-7,0 0 3,0 0-1,0 0-33,3 4-18,-3-4-6,0 0-3,0 0 5,0 0 15,0 0-2,0 0-10,0 0-1,3 0 1,-3 0-5,0 0-2,0 0-4,0 0-6,3 0-6,-3 0-4,0 0-5,0 3-8,0-3-6,0 0-2,0 0-2,0 0 0,0 0 1,0 0 0,0 2 0,0-1-1,0 5-2,4 2 0,0 1 0,2 5 4,1 2 4,-1 1-3,1-1-1,-1 4 3,-3 0-5,0 3 4,0-1-1,0-3-5,-2-2 3,2 0-5,0-3 2,-1-8-2,-1 1 0,3-4 0,-4 0 0,4 1 0,-4-4 1,0 0-1,0 0 0,0 0 2,0 0 0,3 0 3,-3 0-1,0 0-3,0 0 5,0 0-5,0 0 1,0 0 0,0 0-2,0 0 1,0 0-2,0 0-1,0 0 1,0 0-1,0 0-3,0 0 3,0 0-2,0 0 3,0 0-1,0 0 3,0 0-1,0 0 0,0 0 0,0 0 0,0 0 0,0 0-1,0 0-1,0 0 2,0 0 1,0 0-1,0 0 0,0 0 0,0 0 2,0 0-2,0 0 0,0 0 0,0 0 0,0 0 2,0 0 0,0 0-1,0-4 1,0-2-2,0-4 0,-3 1 0,-1-2 0,0-3 0,3 2-2,-1 2 2,-1 3 1,2 2-1,1 3 0,0-1 0,-2 3 0,2 0 0,0 0 0,0 0-3,0 0-6,0 0-30,0 0-52,-1 0-78,-2 0-145,-3 0-367</inkml:trace>
  <inkml:trace contextRef="#ctx0" brushRef="#br1" timeOffset="623370.9616">9253 12170 343,'0'0'112,"0"0"-28,0 0 62,0 0-3,0 0-55,0 0-14,0 0 21,0 0-5,3-7-21,-3 7-13,0 0-12,0 0-20,0 0-17,-3 4-7,-13 13 0,-5 3 10,0 3 5,-2 0-3,4-7-4,1 3 5,6-5-4,0-3-7,2-2-1,3-2 0,3-4-1,4 0 0,0-3 1,0 0 5,0 0 10,4-13 7,13-10-18,-2-1-5,-2 4 0,-2 3 3,-2 3 1,-3 3 9,1 2 7,-1 1-3,-2 2-2,0 3-2,-2 3 7,0 0-7,-2 0-5,0 0 0,0 0-6,1 0-2,6 3 0,0 14 6,2 5 0,-3 2 1,-2 2 3,2 8 4,-3-5-5,-2 0-3,2 0 1,1-4-3,-4-6-1,3-5 1,-3-2-3,0-4 1,2-6-2,-2 2 0,0-4-2,0 3-6,4-3-31,2 0-53,4 3-57,-4 4-59,0 0-131,-6 6-194</inkml:trace>
  <inkml:trace contextRef="#ctx0" brushRef="#br1" timeOffset="623544.866">9175 12600 401,'0'0'376,"0"0"-242,0 0 48,0 0 27,0 0-86,0 0-22,-30 3-1,47-10-42,9-6-29,12 3-14,5 3-3,-5 1-12,-4 6-12,-8 0-74,-6 4-142,-11 8-204</inkml:trace>
  <inkml:trace contextRef="#ctx0" brushRef="#br1" timeOffset="624256.978">9407 12947 706,'0'0'168,"0"0"-76,0 0 91,0 0-62,0 0-61,0 0-3,0-8-2,0 8-8,2 0-21,1 11-14,0 8 33,-1 1-10,0 5-17,1-3-6,1-3-7,-4-2-4,3 0 1,-3-11-2,0-3 0,0-3 0,0 0 1,0 0 3,3 0 0,2-17 8,9-11-12,-2-6-7,6 1 7,-6 6 0,2 7 2,-1 6 0,-7 5 0,0 3 2,-2 6-4,-4 0 0,6 0-6,-3 10 1,3 9 5,-3-2 0,0 3-1,-3-4 0,0-5 1,5-5-1,-5-3 1,4-3 0,-4 0 0,6 0 6,6-10 4,2-12-5,8-11-5,-2 6 4,0 4-3,-8 9-1,-6 9 3,-3 3-2,-3 2 5,0 0 0,5 0-6,1 15 0,0 4 6,1 8-3,-4 2 0,0-2-3,-3-1-3,3-4-22,1-5-62,-1-7-63,6-6-86,4-4-101,10-4-82</inkml:trace>
  <inkml:trace contextRef="#ctx0" brushRef="#br1" timeOffset="624578.781">9877 12947 95,'0'0'569,"0"0"-406,0 0 31,0 0-39,0 0-47,0 0-10,-14-61-46,11 58-14,0 3-4,-3 0-21,-3 5-13,-6 7-2,6 1-1,3 1 3,3-4 0,3-3-3,0 2 1,0-6 2,0 0-5,3-3 5,9 0 2,-3 0 1,3 0 2,-6 0 0,-3-3-3,-3 3 4,0 0-1,0 0-2,3 0-3,0 0-5,6 0 3,-2 7-7,4 2-43,-2-1-86,4-5-127,-3-3-175</inkml:trace>
  <inkml:trace contextRef="#ctx0" brushRef="#br1" timeOffset="624676.5272">9877 12947 251</inkml:trace>
  <inkml:trace contextRef="#ctx0" brushRef="#br1" timeOffset="624776.2911">9877 12947 251,'59'-83'692,"-59"83"-579,0 0 99,0 0-84,0 0-104,0 0-5,12 12 45,4 3-11,1-3-34,-1 2-10,-4-1-9,1 1-26,-2-2-91,1-5-109,-2-4-92,-1-3-223</inkml:trace>
  <inkml:trace contextRef="#ctx0" brushRef="#br1" timeOffset="624908.3011">10176 12827 700,'0'0'345,"0"0"-179,0 0 22,0 0-78,-94 64-32,60-22-31,2 5-32,0-1-15,-1 6-64,-3-5-222,-8-10-505</inkml:trace>
  <inkml:trace contextRef="#ctx0" brushRef="#br1" timeOffset="625494.864">9380 13234 1211,'0'0'179,"0"0"-85,0 0 84,0 0-149,0 0-23,0 0-6,-11 60 0,-4-25-57,-4-1-136,-2 2-330</inkml:trace>
  <inkml:trace contextRef="#ctx0" brushRef="#br1" timeOffset="631771.0318">13111 12180 256,'0'0'165,"0"0"-125,0 0 28,0 0 0,0 0-28,0 0-18,0 0 57,0 0-15,11-29-31,-11 25 11,3 0 4,-3-2 16,0 0-2,0-4-28,0 3 22,0-3 4,0 0-27,0 1-6,0-1 8,0 0-16,-6 3 2,-2 0-4,1 1 11,-1 2-5,1 2-8,-6-2 4,2 4-6,-4 0-10,2 0 1,-4 0-1,2 6-1,1 15 1,-2 2 2,6 9 0,1 5-4,8-1 1,1 0 0,0-5-1,11-3-1,8-8 0,6-6 1,8-8 2,0-6 6,4 0-3,0-15 1,-5-9 3,-10-2 11,-4-7 12,-9-4-10,-8 1-6,-1 3-13,0 6-1,-1 8-3,-8 9-4,3 3-30,2 4-38,4 3-56,-2 0-191,-3 0-230</inkml:trace>
  <inkml:trace contextRef="#ctx0" brushRef="#br1" timeOffset="644523.6125">14070 11780 610,'0'0'159,"0"0"-71,0 0 72,0 0-28,0 0-76,0 0-19,0 27-5,-6-1 35,-3 7-10,1 10-23,-2 4 11,1 2-9,-2 1-3,5-4-12,0-6-9,0-8-2,3-4-10,3-6 1,-5-8 2,5-5-3,0-5 0,0-4-5,0 0-22,0 0-23,0-3-17,0-18-55,0-9-272,0-6-150</inkml:trace>
  <inkml:trace contextRef="#ctx0" brushRef="#br1" timeOffset="644868.1391">14047 11872 496,'0'0'66,"0"0"0,0 0 98,0 0-78,0 0 4,0 0-26,0 0 6,79-68 5,-77 68-16,-2 0-1,0 0-11,3 0-15,7 13-12,0 6 54,3 8-35,4 3-3,-2-1-8,2 8-7,2-2-11,0-1 0,2 0-6,-7-4-1,3-5-1,-7-5-2,0-6 1,-3-2-1,-4-4 0,0-3-4,-3-5-35,0 0-41,0 0-50,0 0-86,0-19-133</inkml:trace>
  <inkml:trace contextRef="#ctx0" brushRef="#br1" timeOffset="645207.1323">14463 11698 824,'0'0'105,"0"0"72,0 0 14,0 0-114,0 0-51,0 0-12,13 36 51,-13 1-6,0 9-20,0 6 0,-7-2 1,-5 3-22,0 0 12,3-7-12,0-5-8,-2-6-1,6-6-6,0-1 1,-1-11-1,1-5 4,1-5 3,-2-4 9,-1 0 0,-9-3 3,-6 0-5,-9 0-17,0-9-16,1-7-83,4-1-172,6 0-362</inkml:trace>
  <inkml:trace contextRef="#ctx0" brushRef="#br1" timeOffset="651725.4018">21896 8168 786,'0'0'102,"0"0"-61,0 0 63,0 0 59,0 0-40,0 0-56,0 0-19,-35-8 15,-11 8-41,-12 13-4,-14 17 6,-16 10-3,-12 8 3,-9 10-9,-1 4-4,2 2-1,3 1-3,6-9-4,7-6 10,5-6 0,6-12 8,5-3-8,5-3-2,1-4 0,9-3-4,7-4 0,8-4-5,13 0 2,6-5-4,9 0 1,7-1-2,6-3 0,3-2-1,2 0-4,0 0-11,0 0-40,6 0-73,22-2-63,10-15-112,6-12-268</inkml:trace>
  <inkml:trace contextRef="#ctx0" brushRef="#br1" timeOffset="651994.998">20666 8537 920,'0'0'163,"0"0"-61,0 0 46,0 0-30,0 0-72,0 0-34,-48 69 65,8-23-13,1 0-32,4-6-9,5-10 13,4-4-5,7-5 4,9-8-8,5-6-11,4-4-6,1 5-7,7 3-2,23 6 5,20 3-2,15 0-4,14 2-65,0 1-129,-2-6-205</inkml:trace>
  <inkml:trace contextRef="#ctx0" brushRef="#br1" timeOffset="652461.2954">20549 9776 982,'0'0'160,"0"0"-148,0 0 85,0 0 61,0 0-85,0 0-56,0 0-13,0 0-4,0 6-47,0-3-157,-11-3-378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9:03:15.09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1068 3870 383,'0'0'138,"0"0"-28,0 0 94,0 0-19,0 0-36,0 0-14,0 0-34,0-38-12,0 38-1,0 0-20,0 0-18,0 0-19,0 0-4,0 7-13,0 17-12,0 13 20,0 8 12,0 3-14,0 1 2,0-3-14,0 0 2,0-3-2,0-8-5,0-6 8,0-8-9,0-9 0,0-4-2,-3-5-1,3-2-1,0-1-12,0 0-8,0 0-13,-4 0-35,1-9-53,-1-13-189,2-7-370</inkml:trace>
  <inkml:trace contextRef="#ctx0" brushRef="#br0" timeOffset="504.167">1061 3875 755,'0'0'54,"0"0"74,0 0 70,0 0-99,0 0-24,-9-78-7,11 62-22,12-2 0,0 1-11,5 1-10,5-4-3,3 3-8,5 1-5,6 3-3,-2 9-4,-2 4 0,-4 3-2,-6 18-3,-6 5 2,-8 9 0,-10 3 1,0 3 0,-10 1 0,-13-6-2,-5-4-5,1-4 5,2-9-4,7-7-10,3-5-4,3-4 10,3-3 10,0 0 4,3 0 0,3-2 8,3-1-3,0 0 11,0 1 4,0 2-4,0 0-18,0 0-2,9 6-21,15 11 21,-1 4 0,5 4 2,2 0-2,-5 1-20,5-2-106,-2-5-151,2-8-205</inkml:trace>
  <inkml:trace contextRef="#ctx0" brushRef="#br0" timeOffset="668.0163">1592 4078 1190,'0'0'77,"0"0"46,0 0 71,0 0-162,0 0-32,0 0-22,-6-13-67,6 13-102,3 0-138,6-3-127</inkml:trace>
  <inkml:trace contextRef="#ctx0" brushRef="#br0" timeOffset="900.3817">1893 3738 1105,'0'0'58,"0"0"152,0 0-55,0 0-118,0 0-23,0 0-12,0 60 17,0-17 20,-9 2-28,-4 2 0,0-1-7,-1 0-4,-2-4-3,1-4-60,0-5-59,6-8-74,0-8-237</inkml:trace>
  <inkml:trace contextRef="#ctx0" brushRef="#br0" timeOffset="1229.3017">1896 3796 857,'0'0'71,"0"0"13,0 0 117,24-72-103,-12 56-45,3 7-8,-4 0-7,6 3-5,-8 6-10,3 0 12,0 0-12,3 18-6,-2 10 0,1 6 3,-2 7-6,-2 2 10,-4-2-6,-3 0-17,-3-4 4,0-1-5,0-5 0,0-3-8,0-6-36,-6-3-53,-3-2-58,-1-5-129,1-6-220</inkml:trace>
  <inkml:trace contextRef="#ctx0" brushRef="#br0" timeOffset="1396.4053">1896 4071 1009,'0'0'41,"0"0"119,0 0-11,0 0-133,0 0-16,91-37-6,-55 28-107,-1 0-187,-6-6-437</inkml:trace>
  <inkml:trace contextRef="#ctx0" brushRef="#br0" timeOffset="1567.7203">2436 3645 1073,'0'0'160,"0"0"-95,0 0 113,0 0-159,0 0-19,0 0-103,23 54-78,-13-11-238</inkml:trace>
  <inkml:trace contextRef="#ctx0" brushRef="#br0" timeOffset="1726.0961">2500 4183 585,'0'0'718,"0"0"-634,0 0 127,0 0-61,0 0-111,0 0-39,-3 4-19,3-4-95,-3 0-169,-13-4-648</inkml:trace>
  <inkml:trace contextRef="#ctx0" brushRef="#br0" timeOffset="5351.8009">4031 3781 22,'0'0'485,"0"0"-439,0 0 30,0 0 71,0 0-43,0 0-33,0 0-20,19 7 3,-19-7 20,3 0-31,3 0 3,0 0 0,0 0-2,0-5-4,-3-4 2,-3 1-20,0-1 19,0-1-13,-9 4-2,-16 0-14,-7 6 2,-2 0-13,-1 0 1,-3 7 0,8 7 1,2 1-2,4-1-1,12 1-2,6 1-1,6-1-4,0 2 1,18 1 6,16-2 3,11-2 5,4-4-5,5-7-3,-8 1-3,-7-4-1,-12 0-2,-11 0-3,-10 0 2,-3 0 7,-3 0 8,0 0-3,0 0 3,0 0-8,-12 0-8,-12 0 1,-4 1 5,-6 10 4,-1 3-1,1 5 0,2 4 0,2 0-1,13 4-1,8-1 0,9-1 0,0-2-3,15-5 4,12-4 3,10-5-2,11-2-1,7-6-1,2-1-60,-2 0-99,-6-4-161,-10-14-282</inkml:trace>
  <inkml:trace contextRef="#ctx0" brushRef="#br0" timeOffset="5681.9893">4347 3889 709,'0'0'196,"0"0"-66,0 0 128,0 0-172,0 0-35,0 0-35,24-22-6,-5 41-7,-1 7 2,0 3 2,0 2-1,-3 0-1,4-6-1,-5-5-2,2-4 0,-4-9-2,0-2 4,-3-5 3,3 0 18,3-19 51,6-10-27,1-11-19,-1-3 2,-5 3-16,-7 7-6,-3 11-8,-3 13-1,-2 5-2,-1 2-45,4 2-88,-1 0-107,4 0-279</inkml:trace>
  <inkml:trace contextRef="#ctx0" brushRef="#br0" timeOffset="24401.8857">4848 3928 475,'0'0'169,"0"0"-127,0 0 80,0 0-36,0 0-56,0 0-16,0 0 2,33 31 10,-20-20-3,1-3 1,-2-2 4,4-1 2,-2-2 12,5-3-8,0 0 0,1 0-8,-4-1-15,-2-9-5,-4-1 3,-4-4 2,-3-1 26,-3 1 9,0 0-24,0 2 5,-9 2-4,-6 4-1,-3 2-10,2 4-4,-1 1 5,-2 0-11,-1 10 17,1 8-14,0 6 2,1 2-1,6 0 1,6-1-3,6-1-2,0-2 3,9-2-5,10-5 0,11-4-6,3-6-50,6-5-73,7 0-158,-8-6-222</inkml:trace>
  <inkml:trace contextRef="#ctx0" brushRef="#br0" timeOffset="24724.6809">5206 3897 808,'0'0'118,"0"0"65,0 0-31,0 0-90,0 0-13,94-45-11,-70 45-11,1 7-22,-3 12-1,-5 5-4,-5 2 0,-7-1-2,-5-2 0,0-3 2,0-6 2,-8-4 2,2-5 0,3-5 0,0 0 10,0 0 5,3-16 21,0-9-11,0-6-19,12 1-3,6-1-5,-3 9 0,4 7-2,-2 6-29,-1 4-51,7 5-50,3 0-138,0 0-123</inkml:trace>
  <inkml:trace contextRef="#ctx0" brushRef="#br0" timeOffset="25159.2872">5697 3837 674,'0'0'200,"0"0"-40,0 0 35,0 0-139,0 0-45,0 0-4,25 13 38,-1 3 5,2-4-30,3-1-15,-3-3 3,-1-3-8,-4-5 0,-2 0 3,-8 0-2,-3-10 9,-1-7-1,-1 0-3,-6 1 8,0 2 6,0 6 16,0 4 7,0 4-5,0 0-38,0 16-18,0 18-5,0 13 23,-2 7 0,-7 0 3,6-1-4,-4-7 2,2-8-1,-1-8 0,-4-11-1,-2-5 1,-12-9 1,-6-4 46,-11-1 27,-2 0-34,2-14-15,2-6-11,2-3-14,11-1-3,4 7-48,6 5-103,2 4-71,1 4-240</inkml:trace>
  <inkml:trace contextRef="#ctx0" brushRef="#br0" timeOffset="26421.0342">6684 3912 485,'0'0'262,"0"0"-169,0 0 121,0 0-105,0 0-29,0 0-30,36-45-13,-3 33-19,1 3-6,8 2-2,-5 3 5,-4 4-3,0 0 1,-2 7-11,-4 14-2,-6 5 0,-10 8-6,-5 1 2,-6-1 3,0-5 1,0-3-4,-7-6 9,-7-3-5,0-6 1,-7-4 0,-1-3 4,-1-4 3,-2 0-3,-5-3-4,-8-9 10,-5-4-10,2 3-1,2 3 3,4 5-3,15 5 0,5 0-4,6 0 4,3 7-5,6 4-5,0 0 2,0-3-4,22-5 10,17-3 2,12-2 2,1-15 5,2-6-1,-16-1-3,-9 1 13,-13-2 1,-8 5 7,-8 4 8,0 3-32,0 7-11,0 5-48,-7 1-103,7 0-183,0 0-218</inkml:trace>
  <inkml:trace contextRef="#ctx0" brushRef="#br0" timeOffset="26772.7969">7169 3923 572,'0'0'278,"0"0"-190,0 0 31,0 0-59,0 0 9,79 27-21,-52-24-34,-7-1-1,3-2-10,-8 0 3,-6 0-3,3-12 7,-9-3-2,-3-1-5,0-1 25,0 2 3,-9 7-9,-10 6 10,-2 2-25,-6 2 0,-2 15-2,6 7 9,1 1 0,8 4 0,5-4-2,9 1 4,0-2-5,0-4-6,20-1 1,12-5 0,4-3-6,3-5-51,4-6-81,-1 0-122,-1 0-229</inkml:trace>
  <inkml:trace contextRef="#ctx0" brushRef="#br0" timeOffset="26982.5244">7559 3906 875,'0'0'160,"0"0"139,0 0-169,0 0-21,0 0-31,0 0-55,0-28-20,5 56-1,-5 11 12,0 4 6,0 3-10,-7-1-7,0-4-3,2-4-9,2-6-84,3-4-59,0-10-84,0-7-120,3-10-292</inkml:trace>
  <inkml:trace contextRef="#ctx0" brushRef="#br0" timeOffset="27214.1673">7559 4001 649,'0'0'220,"0"0"-85,0 0 68,25-77-132,0 67-35,5 5-13,-1 5-3,3 0 2,-5 0-6,-8 16-6,-6 2 1,-6 2 3,-7 1-3,0 1 11,-10-3 12,-10 1-8,-7-1-21,-2-1-5,-3-1-26,3-3-103,10-9-137,13-5-268</inkml:trace>
  <inkml:trace contextRef="#ctx0" brushRef="#br0" timeOffset="27476.1323">8009 3780 926,'0'0'239,"0"0"-39,0 0 16,0 0-109,0 0-68,0 0-36,2-25-3,-2 41 0,0 6 9,0 6 12,-2 6-11,-4 6 5,0 0-7,-2 1-4,0-3-4,6-2-2,-4-2 0,0-4-47,3-4-117,0-9-120,3-11-337</inkml:trace>
  <inkml:trace contextRef="#ctx0" brushRef="#br0" timeOffset="27650.4559">7818 4018 1144,'0'0'109,"0"0"89,0 0-107,100-12-82,-45 7-1,0 2-5,-5-3-3,-3 1-47,-3-1-62,-6 0-123,-14-2-277</inkml:trace>
  <inkml:trace contextRef="#ctx0" brushRef="#br0" timeOffset="28662.2798">9299 3909 498,'0'0'106,"0"0"112,0 0-45,0 0-52,0 0-45,0 0-35,-36-29-2,3 24-14,-7 5 11,0 0-10,1 3 0,2 8-4,7 3-6,9 0-7,8 2-9,6-4-7,7 1-3,2 0 2,25-3 4,12 0 4,10-3 4,9-2-4,-2 1-7,-1-1-27,-12 1 8,-12 4 1,-18-3 19,-5 1 6,-8 1-11,0 1 11,-24 0 8,-11 0 24,-9-1 11,-3 0-12,1-5-9,8-3-9,8-1-9,4 0-4,10 0-30,3-4-101,10-12-163,3-7-256</inkml:trace>
  <inkml:trace contextRef="#ctx0" brushRef="#br0" timeOffset="29089.1261">9421 3750 1106,'0'0'93,"0"0"149,0 0-115,0 0-93,0 0-34,0 0 0,50 43 0,-40-2 17,-1 5-17,-6 0 7,0 1-5,0-7 3,-3-6-1,4-10-4,-1-7 0,-2-7-11,2-6-3,-1-4 5,6 0 9,1-7 10,10-17 4,5-5-14,-1-4 3,5-1-1,-6 4-1,-1 3-1,-2 9 0,-6 7 5,0 5-4,-6 6-1,-4 0 0,3 2-2,-3 16-13,4 7 9,-2 5 6,4 0 2,-6-4-2,3-2-8,0-3-37,5-2-52,8-6-19,10-5-70,9-8 41,5 0-310</inkml:trace>
  <inkml:trace contextRef="#ctx0" brushRef="#br0" timeOffset="29351.9672">10075 3921 620,'0'0'202,"0"0"2,0 0-46,0 0-82,0 0-37,-91-25-24,72 49-11,2 2 7,5 4-9,5-5 0,7-1-4,0-7 0,10-4-12,11-6-1,9-7 1,-4 0 14,6-12 5,-8-7 10,-8-2 5,-10-2 11,-3-3 10,-3 4-41,0 7-5,0 8-55,-9 6-87,3 1-203,2-2-294</inkml:trace>
  <inkml:trace contextRef="#ctx0" brushRef="#br0" timeOffset="29763.8823">10227 3866 696,'0'0'250,"0"0"-80,0 0 27,0 0-110,0 0-62,0 0-25,3-14-11,-3 31 0,0 3 11,0 3 6,0 0-4,7-2-2,0-1-1,6-3 0,0-4-19,0-6-11,7-4-13,-3-3 14,1 0 0,5-16-9,-8-3 29,3-7 10,-9-3 3,-3-1 18,-3 0 17,-3 3 5,4 5 8,-4 10-1,0 3-6,0 7 3,0 2-12,0 0-35,0 4-35,0 14 29,0 3 6,0 5 0,0-3 2,0 0-2,7-2-2,4-3-11,1-4-56,3-4-108,2-6-162,8-4-516</inkml:trace>
  <inkml:trace contextRef="#ctx0" brushRef="#br0" timeOffset="30072.2637">10652 3692 931,'0'0'148,"0"0"116,0 0-118,0 0-59,0 0-62,0 0-21,17 28-3,-1 2 5,-2 8-1,-3 2-4,-2 4-1,0-3-2,0-4-32,-4-3-89,3-8-70,-1-11-184</inkml:trace>
  <inkml:trace contextRef="#ctx0" brushRef="#br0" timeOffset="30543.9548">11169 3821 694,'0'0'51,"0"0"156,0 0-87,0 0-25,0 0-20,0 0-31,-46-33-1,26 33 1,1 0-21,0 6-8,0 8-4,0 5-1,5 0-6,8 1-1,2 0-3,4 0 0,0-2-13,13-4 6,14-4-16,1-8 2,8-2-12,-3 0-3,-5-16 4,-4-6 14,-7-8 18,-5-6 7,-2-5 14,-10-9 12,0 0 16,0 7 1,0 10 35,0 16 17,0 9-27,0 8-19,0 0-56,0 20-7,0 13-10,0 14 17,0 4 1,4 2-1,2-1-13,0-3-88,0-5-79,0-13-206</inkml:trace>
  <inkml:trace contextRef="#ctx0" brushRef="#br0" timeOffset="31466.0735">11923 3672 631,'0'0'195,"0"0"26,0 0-23,0 0-66,0 0-28,0 0-21,0 0-36,3-20-34,-3 20-13,3 11-10,1 8 7,-1 9 3,0 5 4,1 0-1,0 2-3,1 0 1,-3 1-2,-1-4 1,1-5 0,-2-7-3,0-8 3,0-6-2,3-4-5,-3 1-4,2-3 11,2 0 6,-1 0 11,3-17-4,3-4-13,2-7 3,8-3-3,0 0-3,1 3 0,4 5-2,4 2 2,-3 8 0,5 4-5,1 6 8,-4 3-1,0 0 1,-9 20-6,-5 3-6,-7 9 11,-1 1-2,-5 2 2,0-3-1,0-3-11,0-1-77,0-6-41,0-4-137,10-7-133</inkml:trace>
  <inkml:trace contextRef="#ctx0" brushRef="#br0" timeOffset="31872.1461">12586 3880 501,'0'0'106,"0"0"105,0 0-55,0 0-63,0 0 14,0 0-53,-23-46-24,0 46-18,1 0 4,-1 12-5,7 1-6,1 6 0,7 2-1,7-2 2,1 1-6,0-3-1,4-2 0,12-6-10,6-4-20,2-5 10,-1 0-11,3-3 18,-10-11 14,-4-7 1,2-1 19,-8 0 10,0 2 18,-3 7 16,0 7-16,-3 3-1,0 3-21,0 0-26,2 3-15,3 12-8,-2 7 23,4 2 0,3 0-7,0-1-34,0-5-95,8-6-127,-1-7-255</inkml:trace>
  <inkml:trace contextRef="#ctx0" brushRef="#br0" timeOffset="32171.5223">12789 3817 646,'0'0'301,"0"0"-105,0 0 8,0 0-166,0 0-38,0 0-2,0 0 2,27 75 15,-17-47-10,7-7 0,-2-4-1,-3-5-2,2-9 13,2-3 0,-3 0 23,0-6 24,1-13-6,-3-6 9,-1-6-17,-2-3-22,-2 6-17,-2 6-5,-4 11-4,0 7-9,0 4-42,0 0-87,2 0-103,2 5-210,6 5-143</inkml:trace>
  <inkml:trace contextRef="#ctx0" brushRef="#br0" timeOffset="33229.2474">13232 3831 359,'0'0'120,"0"0"-13,0 0-28,0 0-20,0 0-7,0 0-2,0 0 3,0 0-2,0 0-3,0 0-16,0 0-7,0 0 0,0 0 4,0 0 1,0 0-6,0 0-4,0 0-5,0 0-5,0 0 5,0 0 6,0 0 0,0 0 1,0 0-3,0 0-6,-1 0-2,1 0-11,-3 0 1,3 0 4,-3 0 2,3 0 5,-3 4-4,3 2-1,-3-1-1,3 1-3,0 1 2,0 0-2,6-1-2,7-3-1,7 0 5,2-3-2,5 0-3,-5-3-9,-6-5 3,-6-3 6,-3 1 3,-7-4 8,0 2-1,0-1 6,-7 3 1,-12 4-2,-5 3-9,-6 3 2,-4 0-7,2 9 12,-2 11 0,9 1 4,6 4 0,12-2-9,7 0-1,0 2-7,7-3-4,22 0 3,5-7-12,7-5-53,1-5-82,-4-5-184,-1 0-421</inkml:trace>
  <inkml:trace contextRef="#ctx0" brushRef="#br0" timeOffset="35000.6123">14733 3846 345,'0'0'140,"0"0"-64,0 0 97,0 0-96,0 0 25,0 0 15,0 0-21,-50-33-26,27 27-9,0 1-5,-1 3-12,-4 2-7,-3 0-20,-4 7-4,-1 8-3,2 5-6,9 4-2,5 2-1,13 2-1,7 0-9,0-3 7,24-2-8,12-9-5,12-7-3,7-7 6,-2-1-4,-5-16-1,-9-4 17,-14-2 6,-12-1 12,-3-1 37,-10 2 3,3 6 9,-3 7 1,0 6-14,0 4-15,0 0-39,0 6-15,4 18-27,2 11 37,6 6 4,9 2-88,4-6-80,3-7-187,4-13-637</inkml:trace>
  <inkml:trace contextRef="#ctx0" brushRef="#br0" timeOffset="35989.6422">15801 3830 801,'0'0'80,"0"0"91,0 0-43,0 0-73,0 0-31,0 0 2,6 2 3,1-2-1,5 0-4,-2 0-8,4 3-1,1 3-10,3 3-3,1 7 0,-3 1-2,0 5 0,-9 1-5,-5-1 5,2 0 0,-4-3 5,0-6-3,0-4-2,0-4-2,0-3 1,0-2 1,0 0 0,0 0 4,4-19 11,5-6-15,4-10-3,3-1 3,0 0 4,-1 9 0,0 7-2,-3 8 8,-2 7 4,3 5-9,0 0-5,3 2-4,0 15-1,2 5 5,-3 2 0,-2 1 2,-3-2-3,-4-4 1,-5-3-6,1-8-11,-2-2-8,2-6-3,-2 0 14,2 0 14,2-12 28,4-9-15,6-7-13,0 2 0,5 2 1,3 5-1,0 6-9,2 5 9,-2 6 1,1 2 0,-5 0-1,-2 16-2,-1 4 1,-6 10-6,-3-1 6,-2 0-1,0 0 2,1-1-27,6-7-90,0-6-122,6-8-139</inkml:trace>
  <inkml:trace contextRef="#ctx0" brushRef="#br0" timeOffset="36385.3555">16758 3835 487,'0'0'331,"0"0"-174,0 0 52,0 0-93,0 0-42,0 0-46,-33-39-22,18 41 4,-4 16 1,3 1-9,1 6 1,7 1-3,7 2 0,1-1-5,0-5 3,13-4-10,7-6-29,0-6-20,6-6 3,-7 0 20,4-12 38,-6-11 11,-3-3 4,-3-3 36,-4 0 32,-3 4-23,-3 7-9,1 8 1,-2 7-7,0 3-19,0 0-26,0 0-29,3 14-11,2 7 35,1 5-6,1 1-49,0-2-48,3-4-86,-3-8-116,5-11-418</inkml:trace>
  <inkml:trace contextRef="#ctx0" brushRef="#br0" timeOffset="36753.977">17003 3741 840,'0'0'187,"0"0"5,0 0-30,0 0-162,0 0-12,0 0 12,0 47 4,4-18 4,4 0-6,-2-2 0,-2-1 0,3-5 2,-2-7-4,3-6 1,-6-5 1,5-3-2,3 0 0,2-7 12,6-13 3,-2-6-5,3-3 5,-3 1 5,-3 4 8,-1 7 8,-5 8-6,-3 7-11,0 2-17,-1 0-2,3 5-32,3 15 2,2 7 30,5 4 0,6-1-19,8 0-24,6-1-9,4-6-213,1-12-189</inkml:trace>
  <inkml:trace contextRef="#ctx0" brushRef="#br0" timeOffset="37189.4744">17674 3805 708,'0'0'96,"0"0"72,0 0-39,0 0-70,0 0-8,0 0-4,-63-56 0,49 56-13,-4 0-8,1 0-8,-4 3 1,5 11-2,-1 4-12,2 3 1,5 1-6,7-3-4,3 1 0,0-4 0,5-2-9,13-5 6,2-8-16,1-1 7,4 0 16,-5-9 0,-3-6 6,-4-1 6,-6-4-5,-1 2 6,-1 3-4,1 2 19,-6 9 4,3 1-4,-3 3 2,3 0-30,-3 0-5,3 3-25,3 15 3,5 5 27,3 3 2,3-2-2,2 2-26,5-5-79,-4-5-160,2-8-155</inkml:trace>
  <inkml:trace contextRef="#ctx0" brushRef="#br0" timeOffset="37721.789">18023 3720 893,'0'0'137,"0"0"87,0 0-141,0 0-60,-83-28-6,62 37-14,-3 10 0,8 4-2,2 1 1,8 0-2,6-2-6,0-5 5,3-5-11,14-2-5,6-7-12,3-3 8,-4 0 21,-2-3 4,-9-11 9,-3 0 34,-4-3 18,-1 3-12,-1 4 6,-2 3-21,0 5-3,0 2-35,0 3-18,-2 22-43,-11 16 61,-6 18 0,-8 11 0,-3 9-1,-4 4-30,1-1-19,6-7 4,6-7 32,4-13 14,5-8 1,-2-13-1,2-15 0,-3-9 2,1-10 15,0 0 61,-8-1 33,-1-18-67,-1-7-19,5-3-5,10-6-16,1-2-4,8-1-2,0 4-5,8 3-7,9 1 0,12 4-23,11 4-34,14 1-30,2 3-80,4-2-171,-6-3-417</inkml:trace>
  <inkml:trace contextRef="#ctx0" brushRef="#br0" timeOffset="38096.15">18248 3832 966,'0'0'54,"0"0"124,0 0-134,0 0-44,0 0-22,0 0 8,11-2 14,1 2 0,6 0 2,1 0-1,-3 0 16,1-8-5,-6-3-7,-6 0 19,-2 2 44,-3-2 6,0 5-11,0-1-20,-3 6-13,-7-1-9,-10 2-18,-3 0 0,-2 12 2,0 6-1,3 4 0,5 0 1,6 3-3,5-2-2,6 0-4,0-1 3,0 0-4,19-5-32,7-6-41,9-1-39,2-10-153,2 0-211</inkml:trace>
  <inkml:trace contextRef="#ctx0" brushRef="#br0" timeOffset="38441.8353">18499 3808 803,'0'0'87,"0"0"122,0 0-102,0 0-50,0 0-25,0 0 8,91-37 3,-70 37-19,-2 14-18,0 9-5,-3 7 3,-5 1-1,-6 0 0,-3-1 3,-2-5-6,0-5 0,-1-4 0,-12-7-5,-1-3 5,1-6 9,-2 0 14,6 0 21,4-22 9,5-9-7,0-6-10,16-1-25,7 6-11,1 7 2,-1 9-4,1 5 2,3 5-16,-1 1-46,1 5-67,-3 0-44,-7 0-98,-7 0-440</inkml:trace>
  <inkml:trace contextRef="#ctx0" brushRef="#br0" timeOffset="40640.15">19998 3807 88,'0'0'709,"0"0"-671,0 0 60,0 0 4,0 0-54,0 0-16,5 7 26,-5-5 19,0-1-4,0-1-5,0 0 4,0 0-6,0 0-15,-3 0-31,-9 0-14,-5 0 1,-2 0-7,-8 0-4,-2 13 2,0 5 1,2 6 0,8 1-3,6 2-9,12-1-16,1-4-4,9-3-13,16-9 22,10-3 1,2-7 6,3 0-6,-9-13-13,-6-7 33,-9 0 3,-7-4 13,0-1 23,-5-1 0,1 1-6,-2 5 4,-2 7 0,-1 7 9,0 3-5,0 3-26,2 0-12,-2 0-26,4 11-14,5 8 40,-1 7 0,5-3-47,2 2-23,3-8-59,1-9-138,0-8-255</inkml:trace>
  <inkml:trace contextRef="#ctx0" brushRef="#br0" timeOffset="41006.1792">20220 3707 762,'0'0'143,"0"0"8,0 0-3,0 0-148,0 0-1,0 0 1,27 47 25,-9-21-5,0 1 4,-2-4-8,4-5-11,-7-3 0,2-8-3,-2-2 7,1-5-4,1 0-4,-1-6 20,3-11-8,1-4-1,-3-3 13,0 0 8,-5 4 2,-1 3 3,0 8-7,-1 4-8,-2 3-8,7 2-15,2 4-7,4 12-7,2 10 1,0 0 12,-2 3-7,-1-1-14,3-2-43,1-5-57,4-3-78,4-9-124,-4-9-443</inkml:trace>
  <inkml:trace contextRef="#ctx0" brushRef="#br0" timeOffset="41390.2943">20960 3759 889,'0'0'90,"0"0"161,0 0-134,0 0-87,0 0-22,0 0-4,-93 1 1,74 20-2,6 3-4,7-1 1,6-2-13,0-1 2,12-3-38,14-4-31,6-6 14,1-7-33,1 0 25,-4-9 10,-5-13 4,-7-7 60,-8-6 31,-4-8 29,-4-7 40,-2-5-13,0 4 10,-2 6 27,-4 15 5,2 13-8,2 9-38,2 8-25,0 0-58,0 14-7,0 24-35,0 16 41,2 12 0,7 4 1,-1-3 0,5-2-37,-3-3-120,1-10-110,1-14-283</inkml:trace>
  <inkml:trace contextRef="#ctx0" brushRef="#br0" timeOffset="42176.3203">22113 3767 485,'0'0'424,"0"0"-315,0 0 115,0 0-123,0 0-45,0 0 6,-21-17-3,12 14-21,-6 2-18,-4 1-10,-8 0-6,-6 10 0,-1 8 0,1 6-5,7 2 1,12-1-6,8 1-5,6-4-19,9-2 4,22-6-8,12-8 9,9-6 5,1-3-3,-4-15 23,-12-6 1,-11 2 12,-10-2 31,-11-5 17,-5 3-15,0 2-22,-5 6-24,-11 8-11,-5 9-34,0 1-97,3 0-122,9 7-181</inkml:trace>
  <inkml:trace contextRef="#ctx0" brushRef="#br0" timeOffset="42596.2316">22267 3720 1003,'0'0'135,"0"0"29,0 0-33,81-52-79,-55 44-17,-5 7 0,0 1-35,-5 5-2,-1 15-9,-1 4 3,-3 0 8,0-1 0,-3-4 6,0-2-6,-3-6-3,-2-2-9,-2-3-5,2 1-10,-1-4 8,-1-3 10,3 0 9,4 0 7,1-3 5,6-11-1,4-8 7,1-3 5,2-1 0,-1-3-1,0 3-3,-5 6 1,-1 4-8,-4 8 11,-7 2 5,-1 6-17,-3 0-11,2 0-10,3 16-22,1 6 19,1 7 13,-1 2-4,-2-2 4,3-4-52,2-1-31,2-7-69,8-7-126,2-8-157</inkml:trace>
  <inkml:trace contextRef="#ctx0" brushRef="#br0" timeOffset="42806.173">22923 3514 1032,'0'0'199,"0"0"18,0 0-25,0 0-109,0 0-35,0 0-48,0-52-2,0 71-21,0 13 9,0 11 14,1 2 9,4-1-8,-2-5 2,3-5-3,3-6-98,4-8-85,5-12-131,8-8-308</inkml:trace>
  <inkml:trace contextRef="#ctx0" brushRef="#br0" timeOffset="43181.4536">23200 3601 989,'0'0'86,"0"0"141,0 0-135,0 0-92,0 0-22,0 0 15,-3 33 7,12-21 0,9-3 0,-1-2-10,6-7 6,0 0 4,-5-10 16,-1-8 6,-3-10-8,-2-1 19,-3-2-2,-5 11 6,0 7-10,-4 10 12,0 3-38,0 7-1,0 22-63,-8 13 62,-10 15 1,-1 5 7,-4 2-5,1-3 5,0-4-4,4-5 9,0-12 12,1-8 19,1-13 28,-1-6-43,-3-10 0,-6-3-6,-2-3-8,-6-17-14,-2-2-160,-3-2-239</inkml:trace>
  <inkml:trace contextRef="#ctx0" brushRef="#br0" timeOffset="44580.128">1576 5406 791,'0'0'64,"0"0"77,0 0 1,0 0-61,0 0-20,0 0 17,0 0 2,16-57-8,-16 49-11,-3 2-19,-10 3-9,-10 3-3,-10 0-14,-11 4-5,-3 16-1,1 4-5,1 5 5,10 1-10,15 3 0,10-4-5,10-2-2,10-4 3,26-9-12,16-9-17,12-5 21,2-9 5,-2-18-10,-9-1 13,-16-2 4,-12-1 13,-18 5 3,-6-1 26,-3 4-16,-3 4-26,-9 8 0,-6 6-23,3 5-88,-1 0-82,11 4-125,5 2-172</inkml:trace>
  <inkml:trace contextRef="#ctx0" brushRef="#br0" timeOffset="44964.2886">1805 5288 745,'0'0'244,"0"0"-114,0 0 86,0 0-140,0 0-45,0 0-19,51-19 2,-42 38 0,0 4-12,-3 2 10,-2 2-10,-4-4 4,0-3-1,3-3-5,-3-7 4,3-7-4,0-1 1,6-2-3,3 0 4,2-13 14,6-6-7,3-9-2,4-1 0,3 0-2,4 3 27,-8 8-24,-9 8-1,-5 4-5,-9 6-1,0 0 2,1 0-3,-4 20-12,2 8 12,-2 6 10,0 2-5,0-2-5,0-2-11,3-6-65,12-10-28,15-7-72,7-9-174</inkml:trace>
  <inkml:trace contextRef="#ctx0" brushRef="#br0" timeOffset="45294.2669">2494 5358 657,'0'0'341,"0"0"-311,0 0 53,0 0-71,0 0 16,0 0-1,63 0-6,-45 0-3,1-5-2,-3-6-1,-2 0 5,0-6-4,-4-1 3,-7-4 20,-3 2 31,0 1-13,-11 4 3,-11 6-13,-8 9-23,-8 0-13,-2 14 9,2 15 11,5 5-2,8 5-10,7 0-9,11-2-1,7-4-8,0-8 2,28-7-6,5-10 2,11-8-13,1 0-57,4-12-82,2-13-260</inkml:trace>
  <inkml:trace contextRef="#ctx0" brushRef="#br0" timeOffset="46044.0854">3989 5320 821,'0'0'120,"0"0"3,0 0 42,0 0-122,0 0-41,0 0 3,-15 26 9,15-14-5,12-1-6,9-5 4,3-3-1,1-3-3,2 0 1,-2-5 5,-8-9-7,-7-1 0,-4-2 12,-6-2-4,0 2 9,-13 2 14,-10 6-10,-5 8 6,-8 1-18,-4 8 7,1 15 3,11 0 16,7 6-14,12 0-4,9 2-7,0-4 2,6-1-11,21-4 1,10-6-4,9-5-19,8-9-38,0-2-76,1-5-204,-6-16-250</inkml:trace>
  <inkml:trace contextRef="#ctx0" brushRef="#br0" timeOffset="46792.1166">4293 5254 838,'0'0'105,"0"0"90,0 0-36,0 0-120,0 0-37,0 0 25,82 34 9,-60-11-20,1 0-7,-7-1 1,-5-5-9,-2-4 6,-3 0-5,-2-8-1,-2-3-1,-2-2-2,4 0-4,-1-2 6,0-13 3,8-8 0,-2-1-3,1-1 1,2 2 2,3 3 3,3 5 4,1 6-8,-2 6-2,5 3-1,2 0-1,-5 17-3,1 3 2,-5 3-2,-2-1 4,-6-5-1,-3 0 0,0-8-4,-4-6-2,0 0 1,0-3 7,2 0 7,5-6 8,2-13-14,1-5-1,4-2-2,2-1 2,2 1 0,-3 8 1,0 6-1,-5 5-5,-1 7 4,-3 0-3,2 5-3,-1 17-7,-1 2 6,-3 6 4,3 0 4,3-2 0,2-5 0,8-6-3,3-5-29,5-7-24,3-5-12,-2-3-71,2-17-32,-5-3-56,-1-6 55,-12-2 172,-7-3 22,-5 0 89,0 3 83,0 6-16,0 9-17,0 7-31,0 8-39,0 1-53,0 0-38,0 15-3,0 13 3,0 9 25,0 7-7,0 4 10,-2 0-8,-4 2-12,3-6-8,3-2-4,0-6-31,11-3-14,11-11-162,-4-12-131,2-10-363</inkml:trace>
  <inkml:trace contextRef="#ctx0" brushRef="#br0" timeOffset="47018.2444">5245 5293 1025,'0'0'13,"0"0"154,0 0-108,96-43-29,-61 43-17,-8 9-1,-3 9-5,-9 4 6,-8-1 5,-7 0-12,0 1 5,-19-2 18,-11 0-15,-4 0 1,-2-4-15,0-2-32,9-8-121,15-6-152,12-3-260</inkml:trace>
  <inkml:trace contextRef="#ctx0" brushRef="#br0" timeOffset="47236.0866">5582 5059 1145,'0'0'68,"0"0"185,0 0-109,0 0-94,0 0-50,0 0 9,33 59 31,-29-14-9,-4 3-18,0-2-8,0-3-5,0-2-11,0-7-89,0-9-108,0-11-181,3-12-466</inkml:trace>
  <inkml:trace contextRef="#ctx0" brushRef="#br0" timeOffset="51982.2066">6016 5193 502,'0'0'139,"0"0"25,0 0-23,0 0-52,0 0 1,0 0-34,-7 0 13,-8 0-21,-3 0-4,-5 6-12,-2 8 7,0 3 3,4 3-24,9 4-5,4 1-2,8-2-9,0-1-2,17-3 0,11-7-5,5-2 4,6-10 1,1 0 0,-9-2 4,-4-12 4,-10-2 0,-7-2 30,-7-1 26,-3-4-18,0 1-17,-13 1-23,2 9-6,-2 3-3,4 7-30,2 0-60,7 2-33,0 0-141,4 0-162,15-4-39</inkml:trace>
  <inkml:trace contextRef="#ctx0" brushRef="#br0" timeOffset="52448.1632">6204 5165 706,'0'0'215,"0"0"45,0 0-77,0 0-88,0 0-40,0 0-50,0-13-5,0 28 0,0 2 7,9 3 7,7-1-7,7-2 5,2-7-9,2 0 0,0-7 1,-8-3-4,-4 0-2,-5 0 2,0-13 12,-3-2-1,-4-4 1,-3-1 14,0 3 11,0 4-2,0 5 1,0 7-18,0 1-18,0 13-3,0 18-23,-6 17 26,-8 10 0,4 7 4,-2 4-4,-7-4-2,5-7 2,-5-12 0,7-10 1,-3-12 0,6-14 3,-1-5 12,-5-5 23,-3-2 23,-6-15-29,-3-9-23,-3-7-4,8 0-5,7 4-1,3 7-13,12 8-11,0 4-49,2 0-63,26-1-115,4-5-165,12-2-235</inkml:trace>
  <inkml:trace contextRef="#ctx0" brushRef="#br0" timeOffset="52851.6285">6596 5187 937,'0'0'97,"0"0"117,0 0-127,0 0-83,0 0-4,0 0-3,9 9 3,6 0 11,3-1-6,0-5 10,0-3-11,2 0 4,0 0-5,-8 0-2,-6-9 12,0-2 10,-6 0 22,0 1 1,0 1-9,-3 0 5,-9 5-18,-7 4-11,-1 0-7,-8 5 0,-2 16 4,0 3 5,5 2-8,4 2 9,6-2-5,9-2-3,6-2-8,0-2-2,12-3 0,15-3-2,7-5-27,8-9-34,10 0-60,5-11-182,-3-14-267</inkml:trace>
  <inkml:trace contextRef="#ctx0" brushRef="#br0" timeOffset="53219.4571">7021 5152 695,'0'0'252,"0"0"-105,0 0-46,0 0-94,0 0 2,0 0 27,17 18-2,-1-13 4,1-3 2,5-2-20,-3 0-3,1 0-10,-1-10-4,-4-4 0,-6-1 4,-6-4 2,-3-2 11,0 1 16,0 2 4,-12 4 6,-9 5-5,-4 8-27,-8 1 7,0 12-10,0 13 5,5 6 0,4 0-2,9 5-4,8-4-1,7-5-5,10-3-4,17-7 1,15-5 3,3-7-4,1-5-12,3 0-36,5-4-37,4-6-42,-3 0 42,-9 0-407</inkml:trace>
  <inkml:trace contextRef="#ctx0" brushRef="#br0" timeOffset="54592.1403">8303 5102 548,'0'0'117,"0"0"-14,0 0 38,0 0-53,0 0-24,0 0 10,-41 29-3,31-29-21,1 0-15,3 0 27,2-2-24,4-8 7,0-5-7,0-8-22,16-2-2,8-3-7,6 3-6,0 6 10,0 8-5,-1 7 12,1 4 2,-5 0-7,2 19-7,-6 13-6,-3 7-1,-6 4 1,-9-2-4,-3-2 4,0-8 0,0-7-5,0-7-3,0-8 3,-3-3 0,0-4 4,3-2 1,0 0 6,0-14-1,0-13-5,10-4-7,2-6 7,8 0 0,0 7 0,6 3-3,-6 15-5,3 6-12,-2 6 18,-1 0 0,0 20 0,-8 5-9,-1 5 9,-4 0-6,-7-3 1,3-8-2,-3-7 0,0-7 1,0-3 7,3-2 1,6 0 2,1-13 0,10-9 6,3-5 0,6 0-7,4-5-1,-4 3 4,0 7 2,-6 6 0,-4 9 4,-8 7-3,0 0-2,-5 12-4,-3 14-1,2 6 2,-5 2 1,0 2-3,0-5-24,0-2-31,5-7-77,12-9-124,7-6-104</inkml:trace>
  <inkml:trace contextRef="#ctx0" brushRef="#br0" timeOffset="54968.2663">9337 5109 379,'0'0'455,"0"0"-308,0 0 57,0 0-117,0 0 2,0 0-48,-56-51-28,31 52-1,-5 15 1,6 4 12,3 6-7,12 2-8,2-3-3,7-3-7,0 0-2,14-8-3,12-6 0,2-7-13,8-1-1,-3 0-26,-3-14 13,-8-3 24,-10-3 8,-5-2 11,-4 2 18,1 0 9,-4 7 1,0 9 1,0 2-13,0 2-27,4 0-11,-4 16-19,3 4 30,3 2 0,0-1-27,0 1-34,2-4-56,0-6-135,3-7-106</inkml:trace>
  <inkml:trace contextRef="#ctx0" brushRef="#br0" timeOffset="55341.3291">9484 5028 243,'0'0'673,"0"0"-554,0 0 92,0 0-198,0 0-5,0 0-8,3 50 12,6-24-2,1 4 5,1-4-6,-2-2 0,1-7-6,-1-5 0,-3-4-2,-2-5 4,3-3-4,-1 0 2,1-6 17,2-13-10,-3-3-5,2-3 3,0-3-4,0-1 11,1 9 16,-2 4-5,-1 7 8,-4 5-13,2 4-15,2 0-6,3 12-14,2 9 8,-1 4 5,3 6 2,4 0-3,6-1-23,9 1-1,3-8-119,0-6-203,-2-7-284</inkml:trace>
  <inkml:trace contextRef="#ctx0" brushRef="#br0" timeOffset="55740.0029">10097 5049 883,'0'0'78,"0"0"126,0 0-67,0 0-89,0 0-20,0 0-20,-91-29 2,69 43 5,5 6-4,1 4-4,7-1-2,3 1-4,6-4 0,0 1-1,0-5-12,9-5-14,6-5-21,6-6-5,-2 0-7,-6-3 14,4-14 26,-8-2 19,-3-6 21,1 2 20,-7-1 17,3 6 1,-3 7-2,0 3-17,1 7 4,-1 1-19,0 0-25,3 1-8,0 16-10,2 7 18,3 2 6,-1 1-6,1-2-12,2 1-65,4-6-93,5-8-123,0-7-208</inkml:trace>
  <inkml:trace contextRef="#ctx0" brushRef="#br0" timeOffset="56610.2659">10367 5029 459,'0'0'401,"0"0"-241,0 0 64,0 0-132,0 0-36,0 0-46,-88-23-6,61 46 5,9 2-7,4 2 2,9 1 0,5-3-4,0-5 0,12-4-1,7-7-3,5-6-3,-5-3 7,7 0 3,-6-16 0,0-1 10,-8-3 10,-3 0 19,-5 3 19,-2 6-23,-2 8 6,0 3-18,0 0-26,0 7-22,0 20-10,-6 14 30,-9 13 1,-9 8-18,-1 7 0,-4 5-2,6 3 6,0-5 15,-2-6-5,1-13 3,-1-12-1,-2-13 2,1-14-2,4-12 3,-1-2 11,6-19 6,2-11-9,5-9 0,10-12-2,7-10-6,27 0-16,9 7-23,6 13-1,-1 12-5,-3 8 20,1 4-22,0 0 3,0-1 16,2-5 0,8-4 13,2-2 12,-3-6 3,-10-1 4,-12 4 3,-13 2 21,-10 8 23,-3 5 8,-7 6-8,0 5-5,0 4-10,-5 2-36,-7 2-2,-1 15 0,0 5-4,-1 4 4,5 4 1,5-2 1,4-3 0,0-4-2,3-4-1,14-7-8,9-7-11,1-3-5,-3-1 5,2-18-14,0-5 22,-2-5 14,-3-8 5,7-3 23,-3 6 7,4 8 7,-11 11-9,1 12-19,-6 3 6,1 0-7,4 18-5,-4 4 1,0 6 6,-6-2-2,-5 1 0,-3-5 0,0-2 1,-22-2 4,-8 1-14,-9-1-4,-9-1-72,-8-8-148,1-6-414</inkml:trace>
  <inkml:trace contextRef="#ctx0" brushRef="#br0" timeOffset="57878.0796">12105 5150 650,'0'0'88,"0"0"72,0 0-19,0 0-53,0 0 18,0 0-11,0 0-20,13-69 5,-29 63-39,-7 2-16,1 4-6,-8 0-1,-6 4-16,11 13 5,-2 3-7,11 3 0,6 4-2,10-1-5,0-1-3,16-6-5,12-5-12,13-10-9,3-4 10,0 0-13,-6-10 3,-5-12 36,-14-2 5,-7-4 22,-2-3 47,-6 7 21,2 5-28,-6 8-11,4 9-15,-4 2-41,3 6-9,0 20-36,4 11 45,3 3-52,6 2-84,1-5-49,5-10-241</inkml:trace>
  <inkml:trace contextRef="#ctx0" brushRef="#br0" timeOffset="58627.2286">13252 5132 1087,'0'0'421,"0"0"-263,0 0-5,0 0-73,0 0-40,0 0-7,0-11-5,0 11-3,0 0-3,-1 0-22,-2 0 0,2 0 0,-1 0 0,1 0 0,1 0 0,0 0 0,0 0 0,0 0 0,0 0 0,0 0 0,0 0 0,0 0 0,0 0 0,0 0 0,0 0 0,0 0 0,0 0 0,0 0 0,0 0 0,0 0 0,1 0 0,1 0 0,-1 0 0,1 0 0,-1 0 0,0 0 0,-1-7 0,0-12 0,0-9-6,-7 1-18,-10 4 10,-1 4-3,-10 7 7,-2 5 1,-3 7-5,-7 0 2,1 13 2,4 8-3,11 5 5,5 2-13,15 0-1,4 5 0,11-3-6,21-3 3,10-5-9,10-11-12,1-8-17,0-3-2,-6-10 0,-8-14 27,-10-8 36,-10-8 2,-9-2 5,-3-8 31,-4-3 13,1 8-8,-4 4 12,0 12-10,3 12 8,-3 10-6,0 7-15,0 0-30,0 16-10,0 17-17,0 12 27,3 5 2,3 3-2,3-3 0,6-3-32,2-6-95,11-11-60,-2-13-170,6-17-372</inkml:trace>
  <inkml:trace contextRef="#ctx0" brushRef="#br0" timeOffset="58979.7865">13625 5064 864,'0'0'186,"0"0"-34,0 0-64,0 0-86,0 0 4,0 0 9,52 6-5,-35-5-1,1-1-5,-1 0 0,-7-1 3,-1-10-3,-3-3 4,-5-2 2,-1-1 15,0 1 10,-1 6 5,-11 0-16,2 7-5,-8 3-11,0 0-7,-1 10 1,-5 10-1,9 6 5,5 1 1,3 2-1,7 0-2,0-2 10,11-2-10,5-6 2,13-5-3,5-5-6,9-6-25,2-3-38,-2-4-78,-1-16-135,-6-7-50,-11-5-126</inkml:trace>
  <inkml:trace contextRef="#ctx0" brushRef="#br0" timeOffset="59175.8407">13984 4942 742,'0'0'167,"0"0"112,0 0-120,0 0-60,0 0-43,0 0-56,0-8-4,0 38 4,0 11 41,-3 8-11,1 6-13,2 2-4,0-2-12,0-5-1,2-7-3,13-8-62,-3-11-50,-2-8-90,2-13-109,-5-3-102</inkml:trace>
  <inkml:trace contextRef="#ctx0" brushRef="#br0" timeOffset="59421.6817">14047 5085 675,'0'0'197,"0"0"21,14-85-16,0 68-97,10 4-72,1 7-18,3 1-8,4 5-1,-7 0 0,-2 19-4,-6 3 0,-5 1 1,-7 2 4,-5 0 4,0-3 14,-18 1 11,-9-3 2,-4-4-21,-1 0-15,2-2-2,7-4-63,3-5-98,13-5-149,7 0-184</inkml:trace>
  <inkml:trace contextRef="#ctx0" brushRef="#br0" timeOffset="59811.6446">14342 5145 812,'0'0'133,"0"0"-46,0 0-17,0 0-34,0 0 29,0 0-26,55 40-20,-36-38-10,1-2 0,1 0-3,-6-10 4,2-12-1,1-2-4,-6-9 0,-1-5 1,-7-2 0,-4-6 8,0 2 17,0-2 5,-10 7 28,1 8 18,-1 9-15,2 10-9,8 7-6,-2 5-26,-1 0-26,-2 22-32,-3 12 18,1 10 14,4 3 3,0 1-2,3-1-1,0-1-1,0-5-11,3-4-46,3-7-50,2-5-72,0-11-192,3-11-389</inkml:trace>
  <inkml:trace contextRef="#ctx0" brushRef="#br0" timeOffset="60060.3386">14392 4953 237,'0'0'891,"0"0"-832,0 0 55,0 0-77,81-3 9,-24 2-19,2-3-12,0-4-10,-10 1 5,-10-3-7,-13 4-1,-7 3-4,-9 1 0,-7 2-11,-3 0-54,0 0-56,0 5-144,0 6-5</inkml:trace>
  <inkml:trace contextRef="#ctx0" brushRef="#br0" timeOffset="61279.7564">15804 5039 670,'0'0'87,"0"0"107,0 0-66,0 0-42,0 0-27,0 0 0,0 0 18,17 1 14,-17-1 6,0-8-63,-10-4-11,-6-2-7,-11 3 5,-5 4-10,-5 3-1,-1 4-3,-2 0-5,5 14 5,3 10-7,9 7 0,2 4-1,12 2 0,9 0-6,0-5 2,24-6 2,8-8-7,10-10-9,7-8 1,0 0 2,-7-8-13,-7-9 16,-8-5 13,-16-2 0,-1-6 9,-3-1 9,-6-2 11,-1 6-4,0 10-2,0 8 4,0 7 7,0 2-26,0 0-8,0 11-27,0 15 6,2 9 18,2 2 1,2-2-38,8-2-58,2-7-49,7-6-147,0-12-173</inkml:trace>
  <inkml:trace contextRef="#ctx0" brushRef="#br0" timeOffset="61669.7576">16043 4993 1022,'0'0'59,"0"0"174,0 0-134,0 0-99,0 0-11,0 0 11,14 53 11,-5-24-7,2 0 2,-5-4 1,7-2-6,-4-5 4,-2-4-1,4-5-4,-5-3 2,3-6 2,7 0 0,3 0 12,4-17-4,1-5-7,-6-3-2,3-1 11,-6-2 9,-1 6 29,2 5-22,-6 7-1,-6 6-5,-1 4-12,0 0-12,0 9-18,0 15 12,3 10 5,-3 3-1,1-1-1,6 1-80,1-5-26,4-9-96,5-9-125,6-9-347</inkml:trace>
  <inkml:trace contextRef="#ctx0" brushRef="#br0" timeOffset="62098.1756">16723 5099 703,'0'0'126,"0"0"72,0 0-69,0 0-32,0 0-17,0 0-20,-13-71-33,-4 68 0,-1 3-13,-9 0-1,4 4-8,0 12 1,5 3-5,3 2-2,10-2-5,5 5-18,6-7-15,17-2-16,5-8 0,2-4-3,-3-3 22,-1 0 7,0-17 12,-8-5 5,3-8 12,-6-5 2,-1-9 12,-1-8 50,-3-5 18,-3-3 4,-4 4 11,-1 16 22,-2 13 4,0 15-49,0 11-16,0 1-54,0 29-4,0 20-18,0 14 18,-3 9 0,-2 1 0,1 2-9,-3-5-83,-4-5-169,0-14-204</inkml:trace>
  <inkml:trace contextRef="#ctx0" brushRef="#br0" timeOffset="63605.851">17998 5260 342,'0'0'314,"0"0"-181,0 0 38,0 0-69,0 0-7,0 0-21,0 0 1,0 3-14,0-3-27,21 0-25,11-9 5,21-7-9,6-2-2,2-3-3,-3 1-11,-10 1 6,-8 0-3,-10 3 8,-12 0 0,-4 6 5,-13 6 8,-1 1 10,0 3 12,0 0-17,-22 0-15,-9 12-3,-11 9 0,2 6 0,10 0 2,9 1-2,7-2-4,10-2 0,4-4-2,0-3 1,19-7-14,9-6-4,5-4-10,3 0-21,-1-14-18,-7-3 22,-7-3 50,-6-2 9,-5-2 32,-1-3 22,-3 0 9,-1 4-17,-2 7 12,-3 7-6,1 9-10,-1 0-31,0 0-20,0 12-28,3 12 9,0 4 19,4 0-3,1-1-60,4-5-55,4-5-49,4-7-109,1-8-96</inkml:trace>
  <inkml:trace contextRef="#ctx0" brushRef="#br0" timeOffset="63936.2414">18679 5095 767,'0'0'171,"0"0"48,0 0-59,0 0-61,0 0-47,0 0-52,18-36-20,-11 64 20,-2 3 4,1 0 4,0-6-6,-1-3-1,3-7 1,0-6-2,0-6-1,5-3 1,2-7 5,6-13 5,4-10 2,12-7 4,4-4 30,2 6 19,-4 8-45,-18 13-2,-11 10 3,-4 4-14,-1 0-7,2 21-15,3 11 14,-1 6 0,2 8 1,4 0-25,1 1-83,5-5-8,6-6-254,0-14-525</inkml:trace>
  <inkml:trace contextRef="#ctx0" brushRef="#br0" timeOffset="65149.7307">19961 5068 686,'0'0'170,"0"0"-142,0 0-2,0 0 21,0 0 15,0 0-24,52 70 31,-27-63-21,1-4-6,2-3 11,-1 0-16,-2 0-7,-3-10-12,-6-3 2,-3 0 8,-7-1-5,-3 0 15,-3-2-3,0-1 5,0 5 0,-9 1-20,-4 3-6,-7 8-3,-5 0-5,-7 0-2,-2 20 2,-3 10-2,6 4 3,5 7-6,7 1 2,14-2-3,5-4-1,2-3-2,21-7-3,15-6-13,10-9-27,14-8-36,7-3-119,-2-7-240</inkml:trace>
  <inkml:trace contextRef="#ctx0" brushRef="#br0" timeOffset="65951.9371">20477 5075 1014,'0'0'93,"0"0"137,0 0-140,0 0-83,0 0-7,0 0-8,3 40 8,6-10 8,-1-4-7,0-1 9,0-5-10,-1-6 2,2-4-2,-5-5 0,2-4-6,0-1-2,6 0 7,2-14 0,2-7 1,2-6 0,0-4 5,-2-1-3,-1 3 9,-1 8 3,-1 6-3,-4 5-1,-1 9-6,2 1-4,0 4-3,-1 15-3,5 8 5,-4-1 2,-1-2-1,1 1 2,0-7-1,-4-3-2,1-5-3,0-7 0,2-3-5,2 0 3,5-6 2,6-13-3,1-6-11,2-3 13,-1-1 5,-3-2 5,-4 6-3,-4 6 7,-4 7 6,-5 7 0,-1 5-15,0 0 0,-1 12-24,2 18 20,3 3 4,0 3 0,3-2 4,3-6-4,3-5 1,1-4-2,-1-10 1,3-4-40,-3-5-12,5 0-40,0-17-19,-3-8 11,-2-8 17,-2-4 52,-4-5 31,-4 3 9,-2 3 60,-2 8 41,-1 13 40,-1 5-12,0 5-51,0 5-17,0 0-54,0 5-16,0 17-24,0 12 24,-1 6 15,-5 9-2,3 0 3,-3 4-3,0 0-7,0-3-3,0-5-2,0-4-1,2-7-5,4-9-40,0-8-36,0-9-26,0-8-63,7 0-98,5-14-183</inkml:trace>
  <inkml:trace contextRef="#ctx0" brushRef="#br0" timeOffset="66260.593">21333 5095 952,'0'0'101,"0"0"105,0 0-47,28-82-119,-2 67-5,0 3-8,4 1-4,-2 3-4,-1 3-2,-1 2-8,-4 3 2,-1 0-7,-3 5-4,0 9-7,-6 4-1,-5 3 8,-5-2 1,-2 3 10,0-5 6,-6 3 4,-14-6 1,-6 2-9,-10 0-2,-5-3-11,-2-2-69,1-9-94,8-2-191,6-5-635</inkml:trace>
  <inkml:trace contextRef="#ctx0" brushRef="#br0" timeOffset="68611.9789">1819 6746 844,'0'0'113,"0"0"-18,0 0 103,0 0-39,0 0-49,0 0-9,0 0-5,7 0-15,-7 0-22,0 0-7,0 0-11,0 0-11,0 0-1,0 0-5,0-3-9,0 3-15,0 0 0,0 0 0,0-1 0,0 1 0,0 0 0,0 0 0,0 0 0,0-2 0,0 2 0,0 0 0,0 0 0,0 0 0,0 0 0,0 0 0,0 0 0,0 0 0,2 0 0,-2 2 0,0-1 0,0-1 0,0 0 0,0 3 0,0-2 0,0 2-47,0 1-24,0-1-40,0 3-113,-5 1-49,5-3-124,0-1-203</inkml:trace>
  <inkml:trace contextRef="#ctx0" brushRef="#br0" timeOffset="69002.1269">2011 6759 624,'0'0'165,"0"0"-66,0 0 31,0 0-28,0 0-40,0 0-39,15-29-19,-13 20 11,2-1 9,-4-2 15,0-3 12,0 1 2,-9-2-19,-3 2-7,-3 5 24,-3 2-19,-2 4-6,-3 3-2,-5 0-2,-5 17 1,-6 10-11,2 7-2,7 0 0,6 3 0,7 0-6,15 0-4,2-6-1,10 0-2,18-9 1,11-5-8,16-12-35,8-5-35,9-3-40,5-19-122,-5-4-183</inkml:trace>
  <inkml:trace contextRef="#ctx0" brushRef="#br0" timeOffset="69367.5097">2433 6674 594,'0'0'123,"0"0"92,0 0-75,0 0-73,-101-11-10,78 27-16,1 4-10,9 4-15,5 0-3,8-1 0,0-3-13,0-3 1,21-6-1,4-7 0,5-4-5,-4 0-10,2-1-12,-7-13 27,-8-5 3,-7-2 24,-3-3 25,-3 1 7,0-3-9,0 8 11,0 4-2,0 5-5,0 8-6,0 1-22,0 0-26,0 1-11,0 16-14,0 7 25,0 3 0,6-2 0,5-1-47,2-4-55,2-5-51,9-7-113,-2-8-175</inkml:trace>
  <inkml:trace contextRef="#ctx0" brushRef="#br0" timeOffset="69736.0241">2654 6597 825,'0'0'101,"0"0"120,0 0-31,0 0-186,0 0 7,0 0-11,0 41 10,9-19 14,1-5-8,-4 0 7,3-4-7,-4-7-5,1-1 1,4-5-3,-1 0-1,5-2 9,5-12 1,3-11-14,2-4 0,-3-5-4,0 1 3,-5 3 5,-2 10 6,-5 6 33,-6 9-4,0 5 0,-3 0-34,7 5-9,-1 19 0,0 3 3,0 12 3,-4-3-2,-2 0-3,7 1-1,-7-1-45,0-5-100,0-2-60,3-13-232</inkml:trace>
  <inkml:trace contextRef="#ctx0" brushRef="#br0" timeOffset="71707.7949">3738 6597 577,'0'0'187,"0"0"-97,0 0 49,0 0-41,0 0-11,0 0-8,-4 0 24,4 0-15,0-2-43,0-9-2,4 1-9,7 1-17,1 2-7,1 2-1,2 3-8,0 2-1,3 0 0,3 17-1,-2 5 0,-4 5 1,0 1 0,-6-3-3,-3-4 3,-3-4 0,0-5-3,-3-5-1,0-5-3,0-2 6,0 0 1,2 0 1,6-6 14,3-18-15,0-8-14,9-4 12,1-3 0,-3 6 2,3 6 0,0 7-1,-2 11-8,-1 6 6,1 3 3,-5 5 0,5 15-1,-8 6 0,2 1 1,-5-1 0,-4-2-3,-4-9 1,0-4 2,0-5-1,0-6 2,3 0-1,0 0 10,0-4 9,10-14 4,-1-9-21,9-6-2,3 2 3,3 1-3,0 5 0,-2 9-6,-4 10 6,-9 3 0,1 3-1,-4 5 1,-1 15-5,-3 10 4,-1 7 1,-4 1-4,0-1-29,0-4-57,0-4-63,10-9-179,5-8-151</inkml:trace>
  <inkml:trace contextRef="#ctx0" brushRef="#br0" timeOffset="72127.3557">4781 6547 688,'0'0'193,"0"0"-61,0 0 38,0 0-94,0 0 11,0 0-41,-42-59-28,16 59 2,0 15 3,-1 2-2,5 5-7,5-3 0,10-2-14,4 2 6,3-4-6,0-3-1,10-1 1,10-5 1,2-4 2,4-2-3,-2 0-9,2-7 8,-11-8 1,0-2 4,-3-2 1,-6-2 20,0 0 9,-3 6 3,1 7-5,-4 3-1,0 5-20,0 0-11,0 17-19,0 4 19,0 4 0,0-2 0,0 0-3,3-1-41,2-5-51,1-3-16,-1-5-114,6-9-95,1 0-288</inkml:trace>
  <inkml:trace contextRef="#ctx0" brushRef="#br0" timeOffset="72495.7961">4917 6442 884,'0'0'129,"0"0"130,0 0-126,0 0-127,0 0-6,0 0 0,3 41 11,1-13 3,2-5-5,-3-1 0,0-3 1,0-4 2,0-4-7,2-5 0,-5-1-1,3-5-4,1 0 10,5-1 10,3-15 44,6-12-46,-3-5-12,1 2-1,2 0 1,-6 12-3,0 8 15,4 5 9,1 6-15,2 0 5,-4 0-17,-3 17-7,-3 6 5,-3 9 0,1 2 0,-1-1 1,-1-1-5,4 1-91,4-6-57,5-8-151,5-11-126</inkml:trace>
  <inkml:trace contextRef="#ctx0" brushRef="#br0" timeOffset="72946.3567">5561 6500 677,'0'0'103,"0"0"112,0 0-116,0-77 1,0 63-11,-13 4-3,-1 6-23,-8 3-11,1 1-23,0 0 0,0 14-7,-1 1-15,7 7 0,0 2-5,9-1-2,3 2-1,3-1 1,0-6-4,6-3-8,12-5-11,-3-6-14,4-4-2,2 0 1,-3-6-13,-1-12 3,2-4 22,-6-5 24,-5-5 2,1 2 22,-2 2 33,-4 6 4,-3 11 3,0 5 1,0 6-18,3 0-34,0 1-11,0 15-15,3 9 15,3 0 0,-4 3 0,5-4-20,2-1-69,4-8-30,8-5-92,0-9-127,13-1-243</inkml:trace>
  <inkml:trace contextRef="#ctx0" brushRef="#br0" timeOffset="73687.088">5959 6357 636,'0'0'185,"0"0"38,0 0-63,0 0-81,0 0-42,-97-36-18,68 56 11,3 3-15,7 2-5,6-1-5,9 2-4,4-6-1,0-3-1,8-5 1,10-8-3,4-4-1,5 0-11,0-6 3,-2-14 2,-10-4 10,3 4 18,-12-2 30,0 6 7,-3 2 17,-3 10-14,0 2-4,0 2-39,0 0-15,0 14-26,-15 11 24,-5 14 2,1 5 4,-3 6-4,-5 9 2,-3 3-2,-4 4 0,-2-6-1,-5 2 0,6-8 0,-1-3 2,2-6 10,-2-7 4,3-14 0,3-11 10,4-12-7,8-1-5,1-20 0,7-18-9,10-17-4,0-11-11,23-8-20,18 8-14,2 13-17,-5 19 26,-1 15 16,3 5 13,5 0 3,10 0 4,6-2-1,8-4-7,1 1-12,5-1-2,-5-4 4,-10-2 11,-16 0 4,-13 1 3,-11-1 9,-7 1 18,-4-2-1,-9 4-13,0 3 11,0 6 2,0 4-4,-16 5-5,-7 5-9,-5 0-3,-2 10 5,-2 13-2,6 7 9,6 1-1,10 0-8,7-1 0,3-2-5,11-3-2,19-8 1,0-5-2,5-5-24,1-7-58,-2 0-74,-4-7-247,1-12-652</inkml:trace>
  <inkml:trace contextRef="#ctx0" brushRef="#br0" timeOffset="74827.375">7727 6399 437,'0'0'394,"0"0"-317,0 0 84,0 0 28,0 0-69,0 0-22,0 0 19,0 0-26,0 0-28,0 0-8,0 0-10,0 0-8,0 0 1,0 1-13,0-1-3,0 2-2,0-2-9,0 0 6,0 0 0,0 0-4,0 0-13,0 0 0,0 1 0,0-1 0,0 0 0,0 0 0,0 0 0,0 0 0,0 3 0,0-1 0,0-1 0,0-1 0,0 2 0,3-2 0,-3 0 0,0 0 0,0 0 0,3 0 0,-3 2 0,0 1-19,3 0-8,-3 0 2,0-2-17,0 4 5,3-5-1,-3 0 12,0 0 1,4 0 6,-4 0 18,0 0 1,0 0 8,0 0-1,0-5 3,0-2-4,-10-6-6,-5 6 0,-6 0 3,2 2 0,-4 3-3,-5 2 0,1 0 0,-3 17 2,5 6-2,5 4 0,10-1-4,10 2 0,0-5 4,18-2-5,13-9-10,5-6 5,6-6-5,-4 0 1,-5-11 13,-10-6 1,-10-5 3,-11-1 6,-2 1 2,0-6 3,-5 6-14,-8 5-5,7 8-14,3 4-75,3 3-105,0 2-74,0 0-157,19 0-277</inkml:trace>
  <inkml:trace contextRef="#ctx0" brushRef="#br0" timeOffset="75211.1405">7827 6382 630,'0'0'189,"0"0"27,0 0-32,0 0-88,0 0-11,98-49-27,-82 49-25,4 0-8,-8 8-3,2 8-13,-1 6 4,-4 1-4,-2-2-3,-1-2-2,0 0-3,-3-8-1,0-2 0,2-4 1,-3-5-2,9 0-5,1 0 6,4-15 10,4-9-8,-1-10-2,2 0 0,0 1 5,-3 4-3,-3 9 3,-2 8-3,-6 5 5,3 7 5,-1 0-5,1 0-7,2 17 1,3 8 0,-6 8 1,-3 0 7,-2 3-5,-1-5 0,0-3-4,0-6-7,2-5-62,-1-5-84,1-10-159,2-2-160</inkml:trace>
  <inkml:trace contextRef="#ctx0" brushRef="#br0" timeOffset="75435.5804">8409 6207 989,'0'0'80,"0"0"221,0 0-124,0 0-87,0 0-72,0 0-13,10 15 23,2 18 1,-6 4-1,1 2 0,-3 2-17,-2-2-6,3-8-5,1 2-3,0-5-41,4-9-124,3-9-101,7-10-330</inkml:trace>
  <inkml:trace contextRef="#ctx0" brushRef="#br0" timeOffset="75833.9346">8664 6282 959,'0'0'113,"0"0"58,0 0-128,0 0-8,0 0 26,0 0-28,37 88-22,-18-76-4,1-7 1,-5-5-7,1 0 5,-2-2 2,2-13 7,-5-2 7,-2-5 11,1 1-5,-3 3 3,-4 8-1,0 6 5,-3 4-22,0 14-13,0 18-15,0 11 12,-6 12 6,-7 4-2,-1 3-1,1-1 2,0-5-5,3-9 7,1-11-3,2-5 21,-5-15-7,-1-7 5,-4-8-1,-6-1 5,0-7-13,-5-12-11,-5-6-19,3 0-87,2 0-100,8 3-208,4 7-605</inkml:trace>
  <inkml:trace contextRef="#ctx0" brushRef="#br0" timeOffset="76711.4501">10020 6258 1125,'0'0'361,"0"0"-287,0 0 88,0 0-41,0 0-54,0 0-11,0 14-14,0-12-3,0-2-39,0 1 0,0-1 0,0 3 0,7 1 0,-1 2 0,6 2 0,7 3 0,5 2 0,-2-2 0,-5-1 0,-1-5 0,-13-4 0,0 2 0,0 0 0,-3-3 0,1 2 0,-1 0 0,0-2 0,2 0 0,-1 3 0,2-3 0,1 0 0,-1 0 0,0 0 0,1 0 0,-1 0 0,0 0 0,-3 0 0,0 0 0,0 0 0,0-3 0,0-4 0,-6-2 0,2-1-8,-2 3 1,1-1-6,2-1 2,1 2 4,-1 0-1,0 2-3,2 0-1,-2 0 0,3 5 7,0-1 2,-4-1-2,1 1-1,-3-2 4,0-2-5,0 0 3,-6 2 1,6 0 1,-4-3 2,-2-1 0,-6 0 0,3 1-1,-7 1 0,2 2 0,-5 3 1,1 1-4,-8 19-1,6 6 5,-1 6-4,12-1 0,12 1-3,3-3-6,12-8-10,18-6 1,13-10 5,5-5 9,7-5 4,-4-17 1,-5-5 6,-9-2-2,-18 0 5,-11-1 11,-8-3-1,0 7-7,-3 4-9,-9 10-4,-7 10-18,0 2-66,5 0-137,8 9-59,6-2-130,16-7-344</inkml:trace>
  <inkml:trace contextRef="#ctx0" brushRef="#br0" timeOffset="77064.165">10367 6157 792,'0'0'148,"0"0"105,0 0-72,0 0-94,0 0-65,0 0 4,88 2-9,-76 27-3,1 4-5,-2-2-4,-2-1 1,1-8 1,-4-2-7,1-10 0,3-3 1,-1-5 0,7-2 4,8-2 4,6-18 3,7-6-9,-1-8-3,-2 2 2,-7 5 0,-6 6-1,-5 9 8,-10 5 16,-5 7 14,1 0-16,2 3-23,-1 20-15,3 7 15,-1 6 1,-2-2-1,0-1-13,3-4-60,3-5-57,3-11-91,6-8-174</inkml:trace>
  <inkml:trace contextRef="#ctx0" brushRef="#br0" timeOffset="77432.0158">11094 6159 1037,'0'0'72,"0"0"88,0 0-128,0 0-28,0 0 11,0 0 5,62 36-11,-47-32-4,3-4 0,-2 0 0,-3-3 5,0-11-2,-3-2 11,-7-1 10,-3 0 4,0 1-6,0 1 11,-9 7 9,-9 5-19,-5 3-10,-11 6-3,-2 14 0,4 6 13,5 3 1,8 2-9,13-1-6,6-4-9,0-1 1,19-4-5,6-5 3,9-6-4,4-6-21,-2-4-55,-4 0-78,1-3-160,-1-12-343</inkml:trace>
  <inkml:trace contextRef="#ctx0" brushRef="#br0" timeOffset="78457.6812">12212 6238 193,'0'0'670,"0"0"-596,0 0 132,0 0-127,0 0-2,0 0-8,0 0-13,-14-73 1,-1 60-3,-2 3-3,-5 0-18,-1 6-10,-7 3 0,2 1-1,-2 0-15,3 18 2,5 6-9,4 7-5,7 1 4,11-3-2,0-2-3,20-5-5,11-6-17,6-8-1,8-8-3,-2 0-2,-2-10 4,-7-17 9,-10-2 21,-3-5 2,-9-5 9,-6-5 14,-2 0 19,-3 2-9,-1 2 0,0 7 12,0 12-2,0 11-7,0 5 1,0 5-23,0 2-16,0 23-16,0 13 8,0 11 8,0 4 1,0 0-1,4 0-1,5-5-48,-3-8-85,4-7-48,0-13-217,5-11-328</inkml:trace>
  <inkml:trace contextRef="#ctx0" brushRef="#br0" timeOffset="78869.8322">12524 6145 402,'0'0'378,"0"0"-332,0 0 44,0 0-23,0 0-30,0 0-18,5 43-11,12-36 1,3-7 5,0 0 3,2 0-4,0-7-11,-6-5 9,-5-3 1,-1-1 39,-10 0 29,0 0-13,0 2-15,0 2 3,-15 2-8,0 8-7,-4 2-19,-7 0-17,4 18 4,-4 5-2,6 3 13,3 6-7,7 2 1,7 0-10,3-2 1,0-6-4,12-2-1,11-12-16,7-1-38,6-11-33,6 0-94,-3-6-192,0-15-388</inkml:trace>
  <inkml:trace contextRef="#ctx0" brushRef="#br0" timeOffset="79081.7805">12835 6116 248,'0'0'664,"0"0"-491,0 0 90,0 0-137,0 0-27,0 0-56,0-41-43,-1 62-3,-7 11 3,-1 11 9,1 4-6,-4 6-2,2-3 0,2-1-1,5-8-36,3-5-25,0-11-108,7-9-17,7-13-97,5-3-175</inkml:trace>
  <inkml:trace contextRef="#ctx0" brushRef="#br0" timeOffset="79319.6173">12880 6237 263,'0'0'537,"0"0"-379,0-95 46,0 73-76,14 5-48,2 4-38,3 5-21,7 5-12,0 3-9,3 0 11,-2 0-4,-4 16 2,-4 0 0,-9 5 3,-7 1 6,-3 3-5,-6 1 15,-18 1-6,-4-2-15,-1-4-7,3-2-61,5-5-91,12-9-170,9-5-426</inkml:trace>
  <inkml:trace contextRef="#ctx0" brushRef="#br0" timeOffset="79592.1259">13375 5922 1051,'0'0'143,"0"0"17,0 0 45,0 0-114,0 0-31,0 0-44,45-41-13,-45 71-1,0 9 20,0 8 2,-10 6-7,-5 0 0,-5 3-11,4 0 0,-1-10-4,5-3-4,4-13 0,8-7-27,0-10-53,0-9-73,20-4-16,9-7-205,-2-16-631</inkml:trace>
  <inkml:trace contextRef="#ctx0" brushRef="#br0" timeOffset="79778.3261">13250 6151 970,'0'0'126,"0"0"28,0 0 34,0 0-77,0 0-62,0 0-24,112-30-1,-67 22-20,1 2-4,-7-2-13,2 5-82,0 2-81,3 1-205,-2 0-560</inkml:trace>
  <inkml:trace contextRef="#ctx0" brushRef="#br0" timeOffset="80124.3042">14050 6274 814,'0'0'205,"0"0"-156,0 0 114,0 0-71,0 0-45,0 0 37,-6 30-20,6-27 9,0-3-11,0 0 13,0 0-5,0 0 13,0 0-10,0 0-11,-3 0-31,3 0-31,0 0 0,0-3 0,0 1 0,0 2 0,0 0 0,0 0 0,0 0 0,0 0-25,0 0-103,0 0-200,-4-5-625</inkml:trace>
  <inkml:trace contextRef="#ctx0" brushRef="#br1" timeOffset="89678.1909">18796 17631 334,'0'0'72,"0"0"-65,0 0 33,0 0-21,0 0-11,0 0-8,3 2-5,0-2-94,-3 0-19</inkml:trace>
  <inkml:trace contextRef="#ctx0" brushRef="#br1" timeOffset="93857.0602">8405 3672 439,'0'0'19,"0"0"6,0 0 84,0 0-38,0 0-50,0 0-11,0 0-7,0 0 8,0 0 29,0 0 1,0 0 5,0 0 12,0 0 1,0 0-9,0 0-6,0 0 8,4 0-5,-4 0-5,0 0-1,0 0-13,0 0-9,0 0-7,0 0-3,0 0-7,0 0 1,0 0 0,0 0-3,0 0 3,0 0-3,0 0 2,0 0 3,0 0-4,0 0 4,0 0-5,0-5-3,-4 0 3,1 0-25,-1 0-11,-8 5-46,-7 0-78,-8 0-113,-3 3 8</inkml:trace>
  <inkml:trace contextRef="#ctx0" brushRef="#br1" timeOffset="96571.6324">8116 3575 413,'0'0'103,"0"0"-57,0 0 79,0 0 12,0 0-40,0 0-31,3-27-18,-3 27-18,0 0-4,0 0 9,0 0-8,0 0 14,0-2 15,0-2-1,-19-1-17,-7-6-31,-2 2-7,-7-1 3,3 1-1,-9-1 1,1 2-1,-5-1 0,-4 2-2,-9 2-1,-3 2 1,-8 0 4,3 0-4,5 0 0,-1 2 2,1 0 0,3 1 4,2 0-2,8 0-1,1 0-1,7 0-2,4 0 7,0 4-5,-2 3-1,0 7-1,-3 3-1,-5 3 1,0 3 0,1 0 0,7-1 0,8-5 0,3 0 0,5 0 0,-1-2 0,1 1 0,3 3 2,-5 1-2,3 4-3,0 2 3,2 2 0,2 0 0,1 0-2,4-3 5,6 3-3,-6 2 0,9 3-2,-3 5 2,6-1 1,0 1-1,0 2 2,12-2-1,9-1 2,-2-1 3,5 1-2,4 0-1,8 0 6,0-2 5,6-2-12,4 0 7,2-2-4,4-3 0,-6 0-2,2-6 0,-2-3-3,-1-4 2,1-4-1,-4-1 1,0-3 2,1-4-3,2 0-1,1-3 0,2 0 3,1 0-1,0 0-2,2 2 1,-5 1 1,9-3-2,5 0 1,4 0 0,3-8 0,2-8-2,-4-2 1,4-3-1,-2-6 1,2-3 2,-8-5-2,-4-2 3,-4-4-2,-8-5 3,-4-2 0,-3-5-2,-11 0 0,-6 0 4,-8 5-3,-8 1 4,-5 3 11,0 4 13,-5 6-4,-12 1-5,0 3-3,-7 2-4,2 2-9,-2 0-3,3 2-3,-1 3 0,1 3-11,-2 3-59,-5 8-49,0 7-68,-1 0-209,1 8-290</inkml:trace>
  <inkml:trace contextRef="#ctx0" brushRef="#br1" timeOffset="98227.1191">6674 4850 99,'0'0'789,"0"0"-765,0 0 48,0 0 86,0 0-114,0 0-26,-51-29-13,27 29 0,-4-2 2,-8 0 5,-7-1 6,-5 3-7,-7-3 5,-3 2 12,-5-4-17,-1 2 4,-2 3 6,-5-2-5,-4 2-10,1 0 0,-1-3-5,3-2 6,3 0-5,2-2 2,2-1-4,-3 2 2,3 3-1,-1 1 1,1 0 2,-2 1 2,-2 1 1,-2 0-2,-1 0-4,-1 0 0,0 5 4,11 4 4,8 1 4,8-1-4,5 0-9,1 2 1,4-1-2,2 2 2,1 0-1,-6 4 2,-1 1-1,-5 3 0,-13 4-1,-2-1 1,-4 2 4,6 0-3,6-5 4,7-1 1,2 0-5,4 1 8,-8 5-6,3 5 1,5 2 6,-1 4 9,12 3-20,11 2 0,-2 3 1,10 2 0,1-3-1,1 1-2,4 1 2,0-3 5,3-1 0,0 1-5,10-4 1,7-3 3,11 2-2,11-3 5,10-2 6,14-3-12,14-1 14,14-4 5,17-4-11,8 0-4,8-6-4,3-2 2,5-4 2,1-1-3,13-7-1,5 0 7,4-3-7,8-13-1,-5-1-1,-2-1 1,-5-3-2,-9 1 2,-2-5-10,-4-3 6,-5-3-10,-3-6 2,-4-1-19,-11-6 13,-2 5 5,-17 0 6,-12 5-2,-12 0 9,-6 4 1,-10 4 3,-6 1-4,2 1 1,-5 1-1,1 0 0,-4-1 4,-6 2-2,-2 1-1,-4 1-1,-7 1 2,0 0-2,-5 3 1,-6-2-1,-3-4 3,-3 0 1,4-6-3,-4-3 1,1 2-1,-4 2 2,-3-1 4,0 1 12,-1 4 1,-14 2-5,-7 0 6,-5-1 3,-12 0-17,-10 3-7,-7-1 0,-7 5-13,-9 4-36,-14 6-82,-4 5-119,-4 0-374</inkml:trace>
  <inkml:trace contextRef="#ctx0" brushRef="#br1" timeOffset="104319.607">11043 7272 736,'0'0'27,"0"0"-3,0 0 119,0 0-42,0 0-28,0 0-30,0 0-8,3-14 8,-3 14-3,0 0-10,0 0 4,0 0 6,0 0 1,0 0-7,0 0-9,0 0 2,0-4-3,0-2 4,-6-4-19,-7 0-4,-1 0-3,-5-1 6,-2-1 5,-3 4-7,-3-1-1,-3 4 6,2 0-4,-2 2 3,6 1 3,-6 2 7,3 0-7,2 0-6,-5 7 7,0 5-3,4-1-1,0 3-1,4 0 0,-1 3-3,-2 7 0,-2-1 4,5 5-1,0 1-2,5-1-1,0 2 1,2 3-6,5 3 3,-6-1 3,5 0-3,-1 2 3,5-3 1,-2-1-4,3-2 4,1-1-2,-1 6-2,3-5-3,0 5 8,0-3 0,-1-1-6,4 1 6,-3-2-4,3 5-3,-3 0-1,-2 3 1,3-2-1,-1-3 1,3-1-2,-3-7 2,3 1-2,0-5 1,-3 2-2,3-4 2,0 0 0,0-4-1,0-2 1,0-2 0,0-3-1,0-5 3,0 0-2,0-2 0,0-2 4,0 0 4,0 0 6,0 0 5,0 0-3,0 0-3,0 0 1,0 0-2,0 0 3,0 0 2,0 0-2,0 0-16,0 0 0,0 0 0,0-2 0,0 2 0,0-4 0,0 4 0,0 0 0,0 0 0,0 0 0,0 0 0,0 0 0,0 0 0,0 0 0,0 0 0,-3 0 0,3 0 0,0 0 0,0 0 0,0 0 0,-3 0 0,3 0 0,0 0 0,0 0 0,0 4 0,0-4 0,0 2 0,0-1 0,0 2 0,0 0 0,0 0 0,0 8 0,0 7 0,0 7 0,0 5 0,0 3 0,0 3 0,0 1 0,-7 8 0,1 8 0,1 5 0,-1 12 0,-3 8 0,-1 6 0,2 9 0,2 13 0,0 7 0,3 11 0,0 4 0,-4-10 0,0-10 0,2-12 0,-1-10 0,-8-7 0,7-5 0,-5-9 0,5-1 0,1-9 0,1-9 0,3-2 0,1-5 0,1-6 0,0-7 0,0-3 0,0-6 0,0-4 0,0-7 0,0-3 0,0 2 0,0-5 0,0 0 0,0 0 0,0 0 0,0 0 0,0 0 0,0 0 0,0 0 0,0 0 0,0 0 0,0 0 0,0 0 0,0 0 0,0 0 0,1 0 0,2 5 0,4 6 0,3-1 0,-4 0 0,2-1 0,-3-2 0,0 3 0,-1 0 0,1-3 0,-2-2 0,-3-2 0,3-1 0,-3-2-5,3 0-66,3 0-36,7-24-124,17-32-315</inkml:trace>
  <inkml:trace contextRef="#ctx0" brushRef="#br1" timeOffset="106081.2879">10965 7274 347,'0'0'16,"0"0"-3,0 0 56,0 0-6,0 0-20,0 0-12,-30-41-9,27 29 18,-4 1-10,4-3 4,3 0 21,0-2-16,0 3-19,0 0-5,0 2 0,0 5 29,0 3-7,0-4-17,6 4 14,5 0-8,5 3-8,4 0 7,3 0 12,5 0 3,8 0 5,0 6 7,6 7-14,-2 1-3,-6 6 1,-4 2-6,0 0-10,-4 3 2,3 4 6,-3 1 0,6 4 2,1 1-6,-1-1 4,1 2-6,-1-2-11,-3 4 2,0-1 2,-2 0-7,-4 0 10,2-2-3,-3 3-10,-1-1 6,-3-3-6,1 2-2,2-2-2,-6-2 7,3-5-5,0-2 2,1 3 4,-2-2-5,-1-2 1,-6-1 2,1-1 2,-5-4-7,0-3 3,0 2 1,-3-8 7,-3-4 4,3-2 4,-3-3-4,0 0 16,0 0-3,0 0 7,0 0 6,0-1-14,0-6 7,0 7-4,0-5-32,0 1 0,0 1 0,0-1 0,0 0 0,0 1 0,0 0 0,0 3 0,0 0 0,2 0 0,-2 0 0,0 0 0,0 0 0,0 0 0,0 0 0,0 0 0,0 0 0,0 0 0,0 0 0,0 0 0,0 0 0,0 0 0,0 4 0,0-1 0,0 0 0,0 1 0,0 3 0,0 12 0,0 13 0,9 11 0,4 14 0,0 7 0,0 4 0,0 5 0,2 6 0,-5 4 0,1-1 0,-2-6 0,1 5 0,-3 0 0,2 4 0,-5 6 0,1-2 0,0 4 0,-1-5 0,2 1 0,-6 0 0,0-2 0,0 2 0,0-1 0,0 3 0,3-3 0,-3 4 0,0-6 0,0-3 0,0-1 0,0 2 0,0-6 0,-7 2 0,0-4 0,0 0 0,-2 0 0,-4-1 0,-3-1 0,2-1 0,2-1 0,-3-1 0,4-1 0,4-7 0,-2-3 0,2-7 0,4 2 0,0-5 0,3-7 0,0-7 0,-3 1-9,-4-8-45,1-5-53,1-7-133,5-12-198,0-5-519</inkml:trace>
  <inkml:trace contextRef="#ctx0" brushRef="#br1" timeOffset="106578.0385">10403 10492 308,'0'0'1,"0"0"8,0 0 35,-36-82 36,27 61-37,-5 1-3,1 4-9,0 3 7,-6 1 4,2 3 0,-1 1-16,-5 1-4,2 0 2,1 0-11,5-2-13,3-1-3,2 4-21,3-1-43,7 0 2,0-3-74,0 0-282</inkml:trace>
  <inkml:trace contextRef="#ctx0" brushRef="#br1" timeOffset="107049.4675">10068 10176 270,'0'0'317,"0"0"-226,0 0 61,0 0-25,0 0-20,0 0 14,-90 85-26,76-38-14,4 5-23,1 7-5,6 8-9,0 6-2,3 2-8,0 5-3,0-1-11,0 0 11,0 1 3,3-2-6,9-1-8,-4-2-5,4-2-2,1 0-2,0-4-5,-1 3 7,3-8-9,-6-5-1,-3-5 3,0-12 0,1-5-5,-4-5 0,3 1 1,2-2 0,-5-2 6,0 1-6,1-7 6,-4-7-8,0-2 4,0-8-2,0-6-1,0 3 0,0-3 3,0 2-1,0-2 7,3 0-5,-3 0-4,0 0-1,0-11-17,-7-13-71,-6-5-85,8-8-60,5-9-224</inkml:trace>
  <inkml:trace contextRef="#ctx0" brushRef="#br1" timeOffset="108181.4725">10253 10522 445,'0'0'20,"0"0"22,0 0 110,0 0-50,0 0-7,0 0 2,-4-69-11,1 65 10,3-1-4,-2 5-16,1-2 4,-1 2-31,-2 0-21,-13 5-11,-6 14 2,-5 10 8,-2 8-5,5 13-4,5 11 3,4 20 6,2 8 6,5 9-3,2-1-2,4-1-9,3-2-5,0 0-3,0 2 1,7-1-2,5-3-2,6 1 9,-3-10-7,6-4 3,-3 0-8,1-4 3,5-4 2,-3-3-2,6-4-5,-2-1 2,2-8-4,-3 1 2,-7-3-3,3-6 0,-2-2 3,0-4-2,3-1-1,1-5 8,5 2-6,-2-8 4,7 1-6,-7-2 0,2-2 0,0-1 0,1 2 2,4-4 2,2 1-3,1-4 1,0-3-2,-1 0 0,-9-3 1,4 0-1,1-1 0,-1-3 3,6-3-1,-1 2-2,-2-8 1,6 3 5,1-4-4,4 0-2,-1 0 3,0 0 0,1-11-3,-4-2 1,3 3-1,-4-6 0,4-1 4,0-3-4,-2 1-2,-1-6-5,0-4 7,-2-4-1,0-6-1,3-8 1,3-3 1,1-1 0,-4 1-3,-1 6 3,-15 5 0,-3 6 0,-7 3 1,-3-3 2,0 0-3,-5-6 1,1-1 0,2-9 0,1 1-1,1-1 1,-5 4-1,-1 4 1,-1 2-2,-4 0 4,0-1-2,0 0 2,0-3-1,-9-6 0,-3-5 1,4-5-1,3-4 1,5 10-3,0 11 2,0 12-1,0 13-1,0 12 0,0 5-9,0 0-40,0 0-99,0 12-133,-5 8-281</inkml:trace>
  <inkml:trace contextRef="#ctx0" brushRef="#br1" timeOffset="110195.261">10692 6827 424,'0'0'162,"0"0"-75,0 0 64,0 0-86,0 0-4,0 0-7,0 0-15,3-53 34,-3 46-13,0 0-6,-3 1 1,-4 2 4,-2 1-17,-5-1-13,-2 4-17,-2 0 1,-3 0-3,-4 0-4,2 4 0,4 8 6,0-1 0,8 2 2,1 3-9,7 0 0,3 1-5,0 0 1,10 3 1,16-4-2,7-4 7,5-2-6,-2-5 1,0 0 0,-8-5-1,-1 0-1,-12 0 0,-4 0 4,-4 0 2,-7 0-2,0 0 10,0 0 2,-8 0-7,-11 2 0,-10 7-8,0 8-1,-1 3 2,1-1-2,10 6 5,3-6-3,6 0-1,9-5-2,1-1 1,0-3 0,14-2 1,10-4 2,13-4 4,3 0-6,5 0-1,-3-12-61,4-8-104,-7-4-176,-8-5-363</inkml:trace>
  <inkml:trace contextRef="#ctx0" brushRef="#br1" timeOffset="111050.0119">10962 6786 824,'0'0'100,"0"0"112,0 0-62,0 0-113,0 0-11,0 0 4,21-3 13,-3 13-15,-9 4-6,0 1-3,-2 2-6,-4 3 11,0-1-4,-2-2-8,1-3-6,-1-4-4,3-4-1,-4-3-1,0-3 0,0 0 0,0 0 8,6 0 9,1-14 10,2-8-19,1-1-8,7 0 0,-5 4 1,4 2 1,-3 4-2,1 4 0,-5 7-4,-2 2 7,-1 0-6,2 0-2,4 7 5,-4 7 1,-1 1 0,0 1-1,-1 1-2,0-3 2,-2-5 0,0 2 0,-4-8-4,3 0 4,-3-3 2,4 0 0,5-3 0,3-14 3,6-3-5,0-3 0,1 1-4,-1 0 4,-6 4 0,-2 2 0,0 5 3,-3 8-2,-4 1 0,0 2-1,3 2-8,-3 12-1,7 9 9,-1-1 4,6 1-4,0-1 1,1-3-1,7-4 0,-4-1-10,5-7-45,-8-4-18,4-3-30,-1-3-64,-3-14-97,1-7 9,-5-5 111,-5-1 132,-4-6 12,-2 2 152,-1 4 41,3 4-24,-3 9 18,2 7-26,-2 7-47,1 3-27,-1 0-54,3 9-25,-1 16 0,3 9 40,-5 9-16,0 5-9,0 2-13,0 5-7,-5 0-3,2-3-1,0-5-10,3-10-32,0-8-56,0-7-30,0-11-9,0-6-139,0-5-115</inkml:trace>
  <inkml:trace contextRef="#ctx0" brushRef="#br1" timeOffset="111297.6348">11679 6779 635,'0'0'177,"0"0"-8,29-85 21,-11 65-96,10 2-19,2 3-30,1 6-6,1 5-1,2 4-13,-5 4-2,0 14 1,-11 3-6,0 1 4,-9-4 3,-9-2-7,0-1 11,-12-3 11,-18 3-3,-9-1-19,-7 2-18,-5-2-72,3-5-171,1-4-469</inkml:trace>
  <inkml:trace contextRef="#ctx0" brushRef="#br1" timeOffset="114483.605">21085 7241 579,'0'0'88,"0"0"-65,0 0 134,0 0-61,0 0-33,0 0 10,0 0-1,35-66-11,-32 54-16,-2-5-6,1 0-10,-1-5-2,-1-1-6,0-7-2,0-7-7,0-8-3,-6-3-1,-9-3 3,-8 0 7,-3 6 3,-5-2-16,-4 5 8,1 0 1,-1 3 2,1 10 16,0 0-13,3 9 7,-2 3 4,-3 3-2,-4 2-14,-3 5-3,3 3 0,0 4 7,3 0-2,-1 8-4,-3 7 1,1 7-4,-6 5 1,1 8-1,-1 7 0,2 1 4,1 3 0,6 4-7,1 9 1,3 11-4,2 8-3,0 6 7,2 1-4,3 0 3,8-1-1,3-1-1,1-4 0,1-3-4,4-7 4,0-3-3,6-10 1,3-7-2,0-8 2,0-5-2,6-7 3,4-5 6,-2 0 6,-2-6-3,0-4 2,-1-4 1,-1-3 1,-3-2-2,1-5 3,-2 0 4,0 0 24,0 0-45,0 0 0,0 0 0,0 0 0,0 0 0,0 0 0,0 0 0,0 0 0,0 0 0,0 0 0,0 0 0,0 0 0,0 0 0,-2 1 0,1 7 0,1 4 0,-4 2 0,0 2 0,4 0 0,0 1 0,0 2 0,0 5 0,-1 6 0,-1 5 0,1 5 0,-2 4 0,1 4 0,-1 3 0,3 2 0,0 2 0,0 1 0,0 3 0,-4 0 0,-1 0 0,-2 2 0,-3 1 0,-1 2 0,-1 0 0,3-3 0,2 9 0,1 3 0,-3 2 0,3 4 0,0-1 0,-2-1 0,2 2 0,-1-1 0,3 3 0,1-4 0,3-2 0,-4 2 0,4 1 0,-3-2 0,-1 2 0,-1 3 0,0 3 0,1 5 0,0-1 0,0 1 0,2 3 0,2 1 0,0 0 0,0 2 0,0-2 0,0 0 0,0-4 0,8 3 0,3 3 0,5 2 0,3-1 0,3-1 0,5-1 0,1-2 0,1-4 0,1-7 0,0-6 0,4-5 0,4-1 0,1-4 0,2-4 0,-1-3 0,-9-8 0,-1-4 0,-4 0 0,-4-9 0,2-3 0,1-6 0,3-3 0,3-6 0,3-2 0,6-5 0,6-5 0,0-1 0,5-6 0,1 0 0,0 0 0,4 0 0,2-3 0,-2-7 0,-1-2 0,-2-2 0,-3-3 0,0-3 0,-4-2 0,5-4 0,-2-6 0,0 3 0,2-3 0,-5-1 0,-3 2 0,-9 2 0,-7 2 0,-4-2 0,-5 0 0,-1-3 0,-2-2 0,3 0 0,-1-9 0,5 1 0,4-5 0,0-2 0,3 0 0,-3-2 0,-1 1 0,0-1 0,-1-3 0,-1-1 0,3-2 0,-2-2 0,6-7 0,1-1 0,3-2 0,-1 2 0,0 6 0,0-3 0,-5 5 0,0 0 0,-5-2 0,-2-1 0,-5 3 0,-4-5 0,3-3 0,-2-1 0,-1-1 0,2 0 0,-4-1 0,-1 8 0,-1-7 0,0-1 0,2 5 0,0-2 0,0 1 0,1 5 0,-3-4 0,0 2 0,-3-2 0,1-1 0,-3-1 0,0 1 0,-3-1 0,0 1 0,0 1 0,-8 0 0,-4-2 0,-3 1 0,2-7 0,-3 5 0,2 0 0,-4 0 0,2 8 0,-1-3 0,5 1 0,0 3 0,2 1 0,0 0 0,-1 0 0,-1-2 0,-4-1 0,-1-1 0,-5-1 0,-2 6-4,-3 0 1,-5 2-10,0 3 10,-2 1 3,0 3-8,4 3 0,0 6 5,8 2 1,2 3 1,1 0 2,7 2-2,-6-2 1,3 1-2,-8 0 0,-3 0-3,-3 2 0,-2 3 3,0 0-3,2 6 5,2 1 0,1 2 2,2-1-2,-3-4 1,1-5-1,1-6-5,0-5 0,-3-1 2,-4-2 2,-2 1-2,-2-1 1,3 6-1,8 1 3,4 7 0,6 2 0,0-2 0,0 1 2,1-7-2,-2-5-1,-1 1 0,-3-5 1,-4 5 0,-4 5 0,-5 5 0,-3 7-1,-1 3-2,7 8-4,12 1-20,5 6-21,4 4-50,-1 0-120,2 19-65,4 11-72,4 3-215</inkml:trace>
  <inkml:trace contextRef="#ctx0" brushRef="#br1" timeOffset="116478.1947">20920 5871 775,'0'0'97,"0"0"-28,0 0 81,0 0-48,0 0-39,0 0 16,0 0 1,-6 0 3,6-7 2,6-5-38,4 2-28,8-4 2,6 2-4,9 2-2,8 3-2,3 4-12,-1 3 6,0 0-7,-6 13 0,-5 13 1,-7 6-1,-11 8-5,-7 3 5,-7-1 4,0-1 1,-15-7 9,-3-8 4,-3-3-6,-1-2 15,-2-7-9,-4-3 8,1-2-3,0-9-11,1 0 1,5 0-11,1-2 1,4-15-3,5-4-20,6-4-45,5-5-88,8 0-145,20 1-198,5 4-220</inkml:trace>
  <inkml:trace contextRef="#ctx0" brushRef="#br1" timeOffset="116644.3216">21169 5932 463,'0'0'389,"0"0"-174,0 0 62,0 0-103,0 0-48,0 0-51,4-18-43,-2 18-29,-1 18-3,4 11 0,-1 2 0,2 3 5,2-4-5,1 0-92,4-7-87,5-11-159,6-8-508</inkml:trace>
  <inkml:trace contextRef="#ctx0" brushRef="#br1" timeOffset="116997.1214">21500 5917 898,'0'0'214,"0"0"-164,0 0 59,0 0-84,0 0-22,0 0 4,51 15 8,-29-11-5,0-4-8,1 0 3,-4 0 4,-4-11-8,-4-6 12,-4 0-5,-5-3 8,-2 1 9,0 5 37,-2 1 9,-10 7-17,-7 6-22,-5 0 1,-6 6-27,-3 18 7,5 2-1,1 6 1,8 2-5,9-2-1,9 2-5,1-2-2,11-1-2,17-5 1,10-6-35,7-5-61,3-9-89,-2-6-258</inkml:trace>
  <inkml:trace contextRef="#ctx0" brushRef="#br1" timeOffset="117221.3336">21836 5763 1248,'0'0'73,"0"0"151,0 0-73,0 0-143,0 0-7,0 0-1,10 65 21,-4-16 2,0 1-12,-6-2-8,0-6-3,0 0-6,0-9-45,0-7-59,1-6-37,2-9-73,3-8-68,2-3-108</inkml:trace>
  <inkml:trace contextRef="#ctx0" brushRef="#br1" timeOffset="117445.7625">21920 5881 548,'0'0'219,"8"-111"-38,-2 76 70,3 10-90,3 10-82,1 5-14,8 5-31,1 5-16,3 0-6,4 2-3,-2 16 5,-2 6 1,-5 2 1,-11 1 2,-8 1 1,-1-1 0,-4-2 1,-15-1-9,-7-2-9,1-1-4,-2-8-35,4-4-77,10-9-103,9 0-254</inkml:trace>
  <inkml:trace contextRef="#ctx0" brushRef="#br1" timeOffset="117699.8517">22491 5561 1195,'0'0'92,"0"0"105,0 0 1,0 0-117,0 0-42,0 0-33,22-11 0,-22 40-6,0 9 28,-11 11-15,-3 1 7,0 9-8,-2 1-11,1-4 0,0-8-1,4-9-8,4-8-36,2-4-58,5-10-105,0-14-106,3-3-296</inkml:trace>
  <inkml:trace contextRef="#ctx0" brushRef="#br1" timeOffset="117896.0187">22361 5741 1083,'0'0'196,"0"0"-153,0 0 88,0 0-99,92-5 28,-22 1 5,5-4-35,-8-1-15,-7-2-8,-7-2-7,-8 2-5,-8 4-31,-14 0-69,-16 7-165,-7-3-187</inkml:trace>
  <inkml:trace contextRef="#ctx0" brushRef="#br1" timeOffset="120691.7098">16217 6679 669,'0'0'20,"0"0"70,0 0 50,0 0-72,0 0 3,0 0-2,0 0-11,6-53-7,-6 44 8,0-4-2,0 1-14,0-2-16,-3 0 10,-7-1-18,-4-3 2,-5-1-8,-6-1-5,-4 6 2,-3-2 2,-2 6-3,5 0 7,-3 4-5,-2-2-4,-1 3-3,0 2-3,-1 0 4,-2 3-1,1 0-1,-2 0-1,-4 0 1,-2 0 0,1 6 2,-6 4-2,5 4 2,3 0 1,3 1 1,1 1-1,-3 3 4,-1-1-3,-2 2 5,1-1-7,1 5 8,1 2-9,1 4 6,6 1-4,3 3 1,8 2-3,0 1 2,7 5-1,-2 3 6,6 4-5,0 3-1,5 2-2,1 0 3,-2 1 2,2 1-1,-1 4-3,1 0-1,1 1-2,1 4 1,1-5 0,3-3 2,0-7-1,0-2-1,0-2-1,0-2 4,0-2-4,0-1 0,0-4-1,0-6 2,0-6 3,3-9-5,0 0 0,-2-7 0,-1-1 6,2-2-1,-1 1 5,1-3 3,1 1-4,1-2 1,-1-2 1,0-1 2,-2 0 0,-1 0 12,0 0-5,0 0 3,0 0-2,0 0 9,0 0-10,0 0-15,0 0-5,0 0 0,0-1 0,0-1 0,0 2 0,0-1 0,0 1 0,0 0 0,0-2 0,0 2 0,0 0 0,0-3 0,0 3 0,0-3 0,0 1 0,0 0 0,0-2 0,0 4 0,0 0 0,0 0 0,0 0 0,0 0 0,0 0 0,0 0 0,0 0 0,0 3 0,0 13 0,0 15 0,0 15 0,-5 19 0,-1 6 0,-3 15 0,0 13 0,-2 6 0,1 8 0,1-2 0,2-11 0,1-4 0,0-10 0,3-4 0,-4 1 0,3-2 0,-4 0 0,0-3 0,-1-8 0,-1-4 0,2-3 0,5-2 0,1-10 0,2-1 0,0-6 0,5-6 0,7-6 0,-3-5 0,-2-6 0,4-2 0,0-8 0,2-2 0,0 1 0,-4-7 0,-5 0 0,-1-2 0,-1-1 0,-2 0 0,1 0 0,-1 0 0,0 0 0,0 0 0,0 0 0,0 0 0,0 0 0,0 0 0,0 0 0,0 0 0,0 0 0,0 3 0,0 1 0,0-4 0,0 0 0,0 3 0,0-3 0,0 0 0,0 0 0,0 6 0,0 11 0,-3 3 0,-1 7 0,-4 2 0,2 1 0,-3 0 0,4 7 0,-1 1 0,-1 2 0,6 7 0,1 2 0,0 11 0,0 5 0,1 4 0,6 4 0,-4 3 0,3 7 0,0 4 0,5 0 0,4-4 0,5 1 0,-1-6 0,1 2 0,-1-8 0,-2-3 0,-1-2 0,-6-7 0,0-5 0,-2-5 0,-3-7 0,1 0 0,-3-9 0,1-2 0,5-3 0,0-6 0,0 1 0,3-4 0,-2-3 0,-1-3 0,0-6 0,-5-1 0,-2-4 0,-1-1 0,-1-2 0,0 0 0,4 0 0,-4 0 0,0 0 0,0 0 0,0 0 0,0 0 0,0 0 0,0 2 0,0-2 0,0 3 0,0-3 0,0 3 0,0-3 0,0 3 0,0-2 0,0-1 0,0 5 0,0 10 0,0 4 0,0 10 0,0 2 0,0 1 0,6 2 0,0 1 0,4 5 0,0 1 0,3 4 0,-1-1 0,-1-2 0,4-2 0,2-4 0,0 1 0,6-1 0,-6 3 0,11-3 0,0 3 0,8-5 0,7 2 0,2-6 0,5-4-3,4-6-5,3-3 4,10-4-12,-3-6-7,5-7-17,-8 0-17,-3-7-37,-13-19-114,-14-15-133,-12-14-555</inkml:trace>
  <inkml:trace contextRef="#ctx0" brushRef="#br1" timeOffset="122589.3939">15995 6515 398,'0'0'226,"0"0"-164,0 0 81,0 0-12,0 0-58,0 0-30,23 0-12,0 0 33,5 0 9,6 0-38,4 0-11,5 5 6,6 0 3,5 4-9,2 3-10,3 1-6,-8 1-1,-4 1 3,-6 4-7,-12 0 4,-5 1 4,-3 1 7,-4 0-4,-3 4 2,-2 2-2,-5 4-1,0 5 13,-4 1 0,0-3 4,-3 4-9,0-6-1,0 1 5,3-6-4,0-4 7,1-6 1,2-1 2,3-3-4,-2-1 1,3-1 0,0-2 8,-6-1 12,2-3-18,-3-5-3,-3 0 0,2 0-13,-2 0-14,0 0 0,0 0 0,0 0 0,0 0 0,0 0 0,0 0 0,0 0 0,0 0 0,0 0 0,0 0 0,0 0 0,0 0 0,0 0 0,0 0 0,0 0 0,0 7 0,1 7 0,7 2 0,4 4 0,-6 8 0,-2 3 0,2 9 0,-1 10 0,2 8 0,-5 3 0,3 0 0,-2 4 0,4 2 0,-1 11 0,-1 4 0,1 7 0,-1 14 0,-5 3 0,0 0 0,0 3 0,0-5 0,3-5 0,13-2 0,1-5 0,5-6 0,2-3 0,0-8 0,0-7 0,-2-7 0,2-8 0,-3-7 0,1-3 0,-3-6 0,-3-8 0,-6-8 0,-1-9 0,-6-5 0,0-6 0,-3-1 0,0 0 0,0 0 0,0 0 0,0 0 0,0 0 0,0 0 0,0 0 0,0 0 0,0 2 0,0-1 0,0-1 0,0 3 0,0 0 0,0-3 0,0 3 0,0-3 0,0 4 0,0-4 0,0 3 0,0-2 0,0 1 0,0-1 0,0-1 0,0 3 0,0-3 0,0 0 0,0 0 0,0 0 0,0 0 0,0 0 0,0 0 0,0 5 0,0 5 0,0 10 0,0 10 0,0 4 0,5 0 0,9 5 0,1 3 0,3 5 0,3 2 0,-2-2 0,4-2 0,-3-7 0,-2-6 0,-1-6 0,-7-6 0,1-3 0,-3 0 0,2 2 0,-7-2 0,0-2 0,-3-1 0,0-1 0,0-2-4,0-2-13,0-3 7,0-4-15,0 1 2,0-3-14,0 0-32,0 0-41,0-15-136,0-26-321</inkml:trace>
  <inkml:trace contextRef="#ctx0" brushRef="#br1" timeOffset="129408.2735">17358 10003 156,'0'0'85,"0"0"-11,0 0 32,0 0-31,0 0-17,0 0 31,-27-73 15,26 62-32,1 2 0,0 4 9,0 0-12,0 2 47,0 3-21,0 0-20,-3 0-39,0 10-12,-3 13 44,-1 5 32,6 8-50,1 7-8,0 9 4,0 13-7,0 5-8,0 13-7,0 4-6,0 5-6,0 7-1,-2 3-1,-8 4 1,0-7-5,0-6-2,-3-5 1,-2-5-2,1-7 1,-5-7-3,2-6 1,2-2 0,-3-13-1,9-1 2,-2-14-3,7-7 4,3-7-3,1-5 1,0-8 0,0-6-1,0 0 9,0 0 4,0 0 18,0 0-1,0 0 2,0 0-2,0 0-25,0 0-6,0 0 0,0 0 0,0 0 0,0 0 0,0 0 0,0-3 0,0 3 0,0 0 0,0 0 0,0 0 0,0 0 0,0 0 0,0 0 0,0 0 0,-3 0 0,3 0 0,0 0 0,-3 0 0,3 0 0,0 0 0,0 0 0,0 3 0,0-3 0,0 11 0,0 11 0,0 11 0,-5 17 0,0 6 0,-4 7 0,2 3 0,-3 1 0,0-5 0,-1-6 0,-1 0 0,-1-3 0,1-4 0,-2 1 0,2-7 0,-1-1 0,-1-1 0,2-4 0,-2-6 0,2 0 0,-6-2 0,2-5 0,1-2 0,-2-5 0,4-4 0,4-6 0,2-2 0,7-3 0,-3 1 0,0 0 0,-1 1 0,-2 3 0,0 2 0,0-6 0,2 4 0,1-6 0,-1 2 0,-2 2 0,1-1 0,-1 0 0,-3-1 0,-1 6 0,1-1 0,-2-5 0,-1 8 0,-1-3 0,0 1 0,-4 3 0,-2 0 0,-3 1 0,-1 1 0,-4-1 0,-4 0 0,-12-3 0,-13-3 0,-11-7 0,-7 0 0,-5 0 0,-8-24-21,3-2-42,-5-6-68,-1-5-241,7-2-535</inkml:trace>
  <inkml:trace contextRef="#ctx0" brushRef="#br1" timeOffset="137532.222">15160 5980 773,'0'0'102,"0"0"-85,0 0 99,0 0-38,0 0-60,0 0 11,0 0 22,0 0 11,-45 15 9,42-15-1,3 0-8,0 0-2,0 0-2,0 0-10,0-8-13,0-4-25,0 0-7,7 3 5,-1 2-3,4 2-5,-1 2 4,5 3-4,-4 0-3,6 8-6,3 15 9,-5 4-3,1 9 3,-1-4 2,-5-2-1,0-5 0,-1-4-1,-2-8 0,-1-5 0,0-2 0,-3-5 3,2-1 1,4-3 3,4-15 5,8-9-9,-1-7-2,0 0 1,4-2 0,-8 6-2,3 7 3,-6 9-3,-3 5 0,1 7-2,0 2-3,4 3-5,-2 16 1,1 4 8,-2 0 1,-2-1 0,-6-5-2,0-7 2,-3-1 0,1-7 0,1-2 0,-1 0 2,2 0 4,6-4 3,8-16 0,3-7-9,9-3 0,-3-2-1,0 9 1,-4 3-1,0 9 0,-4 5-3,1 6 1,-6 0 1,3 9-3,-3 13 2,-3 4 2,-3 6 0,-4-1 2,0 0-2,0-6-27,1-2-124,2-6-86,2-7-220</inkml:trace>
  <inkml:trace contextRef="#ctx0" brushRef="#br1" timeOffset="137946.5476">16069 5928 801,'0'0'74,"0"0"145,0 0-60,0 0-77,0 0 5,0 0-37,-31-34-32,8 48 0,3 7-9,5 1 6,-3 2-7,12 1-3,6-1-2,0-3-3,0-3 0,9-5 1,6-5-1,4-2-4,0-6 4,2 0 1,-3 0 2,2-17 1,-3-6 7,1-3-3,-1-3-2,-5 1 15,-1 10 12,-3 5-9,-3 8-3,-2 5-13,2 0-8,-1 8-4,3 12 1,-4 2 2,-2 4 1,2-2-1,-1-2-49,-2-3-82,3-4-79,0-6-186,0-6-464</inkml:trace>
  <inkml:trace contextRef="#ctx0" brushRef="#br1" timeOffset="138319.4336">16297 5859 890,'0'0'80,"0"0"113,0 0-16,0 0-130,0 0-41,0 0 9,20 52 29,-16-22-27,1-5 2,-2-4-7,1-2-5,-3-5-4,1-8 2,-1-3-2,-1-1-2,2-2 7,3 0 7,7-10 21,1-14 11,6-6-39,1 4-2,-4-1 5,-5 8 1,1 5 8,-6 8 4,1 2-6,-2 4-3,3 0-15,1 0 0,4 7-5,-3 15 2,-3 3 2,-1 3-1,-6 2-4,0 1-5,4 0-66,5-3-64,4-5 24,4-6-349</inkml:trace>
  <inkml:trace contextRef="#ctx0" brushRef="#br1" timeOffset="139811.7324">16875 5813 498,'0'0'119,"0"0"78,0 0-37,0 0-66,0 0-6,0 0-27,0-21-1,0 21-4,0-1-5,-12 1-15,-11 0-23,0 5 0,0 10 4,4 2-8,2 4-4,2 1-4,5 7 1,2-1-2,6-3 1,2-3-2,0-2-5,2-9 4,13-5-3,6-4 2,0-2 3,1-3-7,-1-13 5,-3-4 2,-1-6 4,-4-3-2,2 3 3,-7 1 2,1 8 20,-2 6 14,-7 5 1,1 3-7,1 3-14,-1 0-21,4 3-2,0 14-5,3 8 6,2 3 1,0-1-4,0-1-54,3-3-67,2-7-103,5-6-183</inkml:trace>
  <inkml:trace contextRef="#ctx0" brushRef="#br1" timeOffset="140817.3353">17250 5796 819,'0'0'61,"0"0"139,0 0-60,0 0-96,0 0-6,-95-4-2,76 21 0,2 2-10,7 3-14,5-1-3,4 2-7,1-2 0,0-4 2,14-4-4,11-4-2,-2-5 1,3-4-2,-5 0-1,0-5 4,-7-11 1,0-6 8,-3-2-4,-1-3 14,-4 4 12,0 4 24,-3 8-13,-2 6-11,1 5-4,-2 0-27,0 16 0,0 16-7,-5 14 7,-8 12 0,-11 4 2,-4 4 4,-2 5-5,-3 1 0,2-5 1,-1-6-2,2-7 2,3-13-1,1-10-1,8-11 2,1-8 1,5-7 3,-1-5 13,3 0 11,0-15-5,3-15-6,6-9-11,1-10-8,1-2-3,19 8 0,2 8 2,5 9-9,7 9 2,3 2-12,8-3-10,3 1-17,2-6-11,0-3-15,4-4 13,-5-3-3,-4-6 6,-2 0 23,-14 5 19,-8 7 15,-10 4 5,-7 7 36,-4 5 14,0 3 0,0 1-12,0 5-9,-11 2-14,-6 0-13,-5 14-6,-4 13 0,1 2 9,5-1-9,3 2 7,5-5-5,6 1-2,1 1 2,5-3-3,0-2-2,15-3-1,7-6-13,1-6-17,5-7-4,0 0-4,0-10 6,-5-11-2,-3-7 36,-4-9 1,2-10 3,2-3 3,-4-4 4,4 12-2,-4 11 5,-1 12 6,-1 6 15,1 9-9,0 4-17,5 0-3,-2 9-4,2 13 0,1 7 0,-1 4 4,1 0 5,-4-2 0,1-6-4,-1-3 18,-7-5 40,-2-3-21,-8-5-42,-8 4 2,-20-2-3,-10 2-26,-7-3-93,0-7-150,7-3-666</inkml:trace>
  <inkml:trace contextRef="#ctx0" brushRef="#br1" timeOffset="140951.6016">17902 6077 495,'0'0'184,"0"0"-184,0 0-62</inkml:trace>
  <inkml:trace contextRef="#ctx0" brushRef="#br1" timeOffset="171256.0241">20738 7219 798,'0'0'149,"0"0"-122,0 0 129,0 0-99,0 0-57,0 0 2,-11-4 0,11 13 10,0 0-7,0-4 8,0 5 19,8-6-13,2-2 2,1-2-1,2 0 13,-6 0-17,0 0-7,-6-2 4,-1-4 3,0-2-10,0 2 5,-3 2-5,-9 0 0,-6 4 0,-3 0-2,0 0-2,1 11 2,2 3 0,7 0-1,7 1-2,4-1-1,0-1 0,7-3 1,15-3 1,4-4 2,1-3 0,-2 0 0,-2-1-4,-7-10 1,-4 0 0,-6-6 3,-3 0-3,-3 2 2,0 0 5,-3 1 6,-11 6 13,-2 5-7,-4 3-16,0 0-2,-1 6 0,4 13-2,6 0-1,6-1 0,5 1-1,0-5 1,3-4 0,12-3 0,6-4-4,-5-3 5,0 0 1,-3 0-1,-6-7 0,-5-6-1,-2 0-5,0 3-32,0 3-23,-3 4-89,-7 3-191,1 0-431</inkml:trace>
  <inkml:trace contextRef="#ctx0" brushRef="#br1" timeOffset="172289.0389">20787 8061 88,'0'0'329,"0"0"-241,0 0 60,0 0 11,0 0-65,0 0-4,0 0-4,0 0-19,0 0-19,0 0-21,0 0-6,0 0-1,0 6-4,0-2-4,0 0 1,0 2-2,0-6-5,0 0 3,2 0 3,-1 0 9,-1 0 11,0 0 10,0-6 14,0-5-40,0 1-9,-1 3 9,-4 2-10,1 5 1,-4 0-7,-3 0-2,1 8 0,0 9-1,4 0-2,6 0 4,0 0-1,0-4 1,9-4 1,7-3 0,5-6 5,0 0 1,0 0-2,-3-13 1,-6-2-2,-4-2 2,-5-3 0,-3 0 0,0 1 6,0 6-2,-4 4 5,-5 1-1,0 8-3,-3 0-10,-4 3-4,-1 11-1,1 2 4,4 0 1,6 4-1,4-6-4,2 1 3,0-4-1,11-4-1,7-4 4,3-3 0,-3 0 2,-3 0 3,-6-11-1,-4-2 1,-2 1 0,-3-2-2,0 11-3,0-1 0,0 4-23,0 0-80,0 0-114,0 4-244</inkml:trace>
  <inkml:trace contextRef="#ctx0" brushRef="#br1" timeOffset="181199.9094">10939 7824 391,'0'0'89,"0"0"-9,0 0 78,0 0-79,0 0-20,0 0 13,0 0-8,0 0-5,-7-4 2,7 4 4,0 0-13,-2 0-17,2 0-7,-2 0-15,2 0-2,0 9 6,0-2 0,0 1-8,0-2 5,0 1-7,11 0-1,5-4 5,0-3-3,2 0 1,3 0-3,-4-4-1,-1-6 0,-3 0-4,-4-3 5,-6 3-1,-3-3-2,0 2 4,0 0 5,-3 1 8,-9 3 8,-5 0-11,4 6-3,-3 1-9,-8 0 3,3 0-8,-9 9 5,-2 5 0,3 2 8,0 2-7,6 4 0,2-1 3,9 5-1,-2 3 0,9-2 1,5 0-1,0-4 1,0 0 1,13-3 1,3-4-2,7-3 1,1 1-5,4-8-3,-1-2-2,0-4-39,0 0-59,-2 0-51,-1-1-175,-6-8-139</inkml:trace>
  <inkml:trace contextRef="#ctx0" brushRef="#br1" timeOffset="181483.5712">11208 7833 223,'0'0'630,"0"0"-486,0 0 121,0 0-95,0 0-91,0 0 0,1-3-26,-1 19-22,0 5 36,0 9-4,0-2-23,0 5-5,-1-2-15,-2-5-13,3 1-6,-4-2-1,1-2-33,-1 2-69,-4-4-151,2-6-188</inkml:trace>
  <inkml:trace contextRef="#ctx0" brushRef="#br1" timeOffset="182102.9875">11494 7940 541,'0'0'235,"0"0"-99,0 0 41,0 0-101,0 0-30,0 0 13,-4-12-13,2 12-3,1 0-15,1 0-12,-2 0-7,2 0-4,-1 0-2,1 0-3,0 0 0,0 0 0,1 0 4,4 0 3,-1 0-2,-3 0 4,1-3-1,2-7-5,-4 1 5,0 2 1,0 5 9,-6 2 9,-2 0-21,-5 0 1,-2 11-7,2 4 3,5 2 4,5-1-6,3-3-1,0-3 0,0-3 0,14-2-2,-1-5-6,3 0 6,-1 0 1,-4-13 1,-1-3 0,-4-3 5,-6 1-4,0-1 1,0 10 3,0 1 1,0 8-6,0 5-7,-12 15-33,5 5-6,7-3-120,0-8-354</inkml:trace>
  <inkml:trace contextRef="#ctx0" brushRef="#br1" timeOffset="183073.6243">10841 8758 439,'0'0'153,"0"0"-65,0 0 65,0 0-81,0 0-29,0 0 4,0 17 17,4-7 0,2-1-7,4-2-20,0 3 11,2 0-14,1-5-12,4-3 7,0 1-7,-2-3-8,2 0 1,-8 0 3,-2-3-4,-2-7-1,-5 0-1,0-4 11,0 2-15,0-2 7,-10 0 0,-5 1 5,-4 10 11,-1-3-20,1 6 2,-1 0-2,1 4-7,-3 9 5,2 6 2,0 1-1,4 3 13,3 2-9,2 0-1,5 0-5,4 0 3,2-3 0,0 4-4,0-7-3,9 0-2,7-4-2,6-2-4,2-2-39,1-8-61,1-3-110,4 0-238</inkml:trace>
  <inkml:trace contextRef="#ctx0" brushRef="#br1" timeOffset="183441.9649">11075 8930 120,'0'0'746,"0"0"-652,0 0 148,0 0-106,0 0-77,0 0 7,72-53-16,-55 53-10,5 0-13,-7 0-7,-5 0-9,-3 16-7,-7 5 4,0 4 9,-4 2 0,-12-1-3,-2 1 1,-6-4-2,2-3 2,5 0-8,3-6 4,5-6 1,7-3-7,2-3-4,0 1 8,0-2-8,11-1 5,12 0 8,7 0-3,0 0-11,1 0-46,-1-6-91,0-4-115,-8-7-299</inkml:trace>
  <inkml:trace contextRef="#ctx0" brushRef="#br1" timeOffset="183943.8319">11523 8754 426,'0'0'418,"0"0"-343,0 0 139,0 0-138,0 0-49,0 0 15,-68 14-19,59 3 11,4-8-4,5 2-16,0-2-9,0-5 1,0-1-2,10-3-1,4 0-2,2 0 8,-7-10-7,-2 0 4,-3-4 3,-4-2 9,0 3 5,0 4 10,-4 1-5,0 8 11,-2 0-13,0 0-22,-7 5-4,4 7-2,5 1 2,4 1 0,0-5 0,0-2 0,0-3 0,7-4-4,5 0 4,-4 0 5,0 0-5,-1-8-7,-3-1-23,-4 6-56,0 0-114,-4 3-316</inkml:trace>
  <inkml:trace contextRef="#ctx0" brushRef="#br1" timeOffset="184989.7927">10825 10053 507,'0'0'186,"0"0"-27,0 0-14,0 0-97,0 0-34,0 0 41,0 0 3,14 43-6,5-38-4,3 0 8,-4-5-10,3 0-23,-2 0 0,-2 0-8,-4-7-6,-4-3 0,-3 0 4,-6 0 5,0-2 5,0 2 2,-10 0 8,-8 6-14,-5 2-3,-2 2 3,-5 0-8,0 6 0,2 10-4,1 0 4,7 4 13,5 6-10,4-2-2,5 1 5,3-1-3,3 0-4,0-4-5,0 2 0,9-5-3,9 2-2,4-5-3,8-7-47,2-2-61,3-5-75,4 0-231,-3-8-468</inkml:trace>
  <inkml:trace contextRef="#ctx0" brushRef="#br1" timeOffset="185491.098">11153 10142 539,'0'0'264,"0"0"-116,0 0 51,0 0-121,0 0-29,0 0 1,53-43-14,-41 40-9,5 3-1,-8 0 6,-2 0-8,1 0-2,-7 3-13,-1 7-5,0 4 7,-3 6 18,-13-1-10,-4 0-8,0-2-8,5 0 3,2-5-3,6-2-1,4-6 2,3-1-8,0 1 7,0-3-6,0 1 6,8-2 6,10 0-4,1 3 1,-3 1-6,4-1 4,-10 6-4,1-1-3,-2 4 1,-6-1 2,-3 2 1,0 1 6,0-4 4,-12-1 7,-6-1 20,-1 0-9,-8-2-7,2 2-17,5-5 0,1-3-5,0 0-7,8-4-47,-2-9-40,3 5-78,-1 0-216</inkml:trace>
  <inkml:trace contextRef="#ctx0" brushRef="#br1" timeOffset="186512.6887">11501 9990 492,'0'0'158,"0"0"19,0 0-27,0 0-92,0 0-29,0 0-10,0 4-11,0-1 6,0-1 28,0-1-4,0-1-7,3 0 0,1 0 10,-1 0 14,0 0-2,-3-6-34,0-1-11,0 1 8,0 2-8,0 0-2,-10 4 5,-1 0-6,-1 7-5,-1 7 2,7-1-4,3 0 3,3-2-1,0-2 0,3-6 1,9-1 0,1-2 14,1 0 3,-4-5 17,-1-7 5,-4-2-8,-5 0-13,0 1-16,0 6 2,0 0-5,0 7-16,0 0-61,-2 8-86,-7 8-131,3-2-292</inkml:trace>
  <inkml:trace contextRef="#ctx0" brushRef="#br1" timeOffset="187583.4466">10725 11126 74,'0'0'706,"0"0"-649,0 0 130,0 0-43,0 0-96,0 0-12,-6 0-8,6 0-10,0 0-16,0 8 9,0 1 29,3 4-10,6-4-11,2-1-6,4-2-5,0-3 3,2-3-5,-2 0 3,0 0-3,-3 0 2,-4 0 2,-2-9 7,-1-2 7,-4-5 3,-1-1 2,0 2-6,0 4-1,0 1 8,-6 7-6,-4 3 13,-3 0-18,-7 0-19,-6 0 0,-4 14 3,3-1 1,3 4 2,1 5 2,3 4 0,2 2 7,1 0-2,7 2-5,4-6 0,6 2-3,0-7-4,10-5 1,19-4 1,7-3-2,2-7-1,4 0-19,0-4-58,-1-13-110,0-2-85,-8-1-323</inkml:trace>
  <inkml:trace contextRef="#ctx0" brushRef="#br1" timeOffset="188769.7501">11046 11143 218,'0'0'284,"0"0"-173,0 0 79,0 0-83,0 0-23,0 0 21,10-4 1,-10 4-14,0 0-15,0 0-29,0 0-9,0 0-13,0 4-3,0 9 38,0 2-24,0-1-25,0 1 4,-7-3-16,1 5 7,-1-3-5,1-2 0,0-2-2,1 2 1,2-4 2,0-1-3,3-2 0,0-4-3,0 2 3,3-3 4,10 0 0,4 0 7,2 0-7,0-3-3,0-3 0,-8-1 1,1 1 0,-1 2-1,-4-2 5,-4 2-2,0 1 1,-3 3 12,0 0 2,0 0-8,0 0-11,0 7-4,0 9 4,0 7 1,-3 4 1,0-4 0,-1-3-2,-2-1-31,6-6-46,0-1-70,0-7-150,0-5-346</inkml:trace>
  <inkml:trace contextRef="#ctx0" brushRef="#br1" timeOffset="189106.8081">11413 11202 948,'0'0'177,"0"0"-29,0 0 59,0 0-147,0 0-31,0 0 13,-3-6 2,3 6 4,0 0 16,0 0-8,0 0-11,0-3 4,0 3-2,0 0-9,0-4 2,-5-3-35,3 1-5,-1 2 0,0 3 0,1 1 0,0 0 0,0 0 0,2 0 0,0 0 0,-4 0 0,-9 9-69,-10 9-136,4 2-310</inkml:trace>
  <inkml:trace contextRef="#ctx0" brushRef="#br1" timeOffset="189255.7916">11314 11434 1296,'0'0'129,"0"0"-42,0 0 73,0 0-137,0 0-23,0 0-37,5 0-145,-5 0-252</inkml:trace>
  <inkml:trace contextRef="#ctx0" brushRef="#br1" timeOffset="191739.466">21524 7173 42,'0'0'628,"0"0"-595,0 0 42,0 0 44,0 0-60,0 0-17,0 0 31,4 0 1,-4-3-16,0-7-20,0-1 1,0-1 7,-1-3-9,-10-1-5,1 3 6,-1 1-4,-2 3-3,1 5-8,-4 3 13,-5 1-29,-5 3-3,0 11 0,-1 8 3,3 1-1,6-3-4,5 6-2,4-3 3,7-2-3,2-4 0,0-4-1,14-4-2,8 0 2,6-9 2,10 0-1,2-2 0,3-14-4,-6-5-6,-5-8-2,-7-2 6,-7-8 6,-6-4 1,-5-6 3,-2-4-2,-3 5 7,-2 7 0,0 7 4,0 9 20,0 7 17,0 5-8,0 7 12,0 3-26,0 3 9,0 0-15,0 0-11,0 4-11,0 18-8,-2 14 8,0 9 8,2 0-3,0 4-4,4-1 4,7-9-5,0-1-3,-2-4-25,-1-3-79,0-5-116,-1-6-116,4-8-323</inkml:trace>
  <inkml:trace contextRef="#ctx0" brushRef="#br1" timeOffset="191979.9048">21904 7028 748,'0'0'487,"0"0"-340,0 0 128,0 0-132,0 0-86,0 0-22,6-19-17,-1 41-11,-1 8 26,-1 2-23,-2 4-9,-1 0-1,0 1-44,0-1-82,0 0-219,0-6-525</inkml:trace>
  <inkml:trace contextRef="#ctx0" brushRef="#br1" timeOffset="192983.9629">21514 8151 621,'0'0'78,"0"0"113,0 0-33,0 0-74,0 0 20,0 0-27,13-53-8,-13 45-20,0-1 11,-6-1-23,-8 3-6,-3 4-9,-3-4 11,-2 4-11,-4 3-3,3 0 2,-2 0-8,0 13-1,0 4-2,3 6-7,3 4 5,5 2-7,6 1 0,5-1-1,3-2 0,0-1 2,20-5-3,5-3 1,7-7-5,2-4-2,0-4 0,-3-3-8,-4-4 2,-4-13 1,-4-9 11,-6-9 1,-5-9 2,-5-8 3,-2-1-1,-1 1 11,0 2 12,0 7 6,0 7-3,0 8 1,0 11 8,0 9 0,0 5-13,0 3-13,0 0-13,0 15-10,0 20 10,5 11 2,4 9 1,0 8-3,4-2 1,-1-1-4,0-2-24,-2-12-70,-1-8-127,-1-10-151,1-11-497</inkml:trace>
  <inkml:trace contextRef="#ctx0" brushRef="#br1" timeOffset="193899.6791">21855 8187 324,'0'0'204,"0"0"-72,0 0 78,0 0-83,0 0-30,0 0-1,-10-56 0,10 49-16,0 4-10,0-4-23,14 0-11,1 1-14,5 0-5,-1 1-2,0 5-7,-1 0-3,-4 0-1,-2 11-4,-5 12-1,-7 4 1,0 4 1,-7 2 6,-8-2 2,-6-3 1,3-6 10,2-5-1,5-1 3,5-7 2,2-5-6,4-1-7,0 1-2,21-4 9,13 0 23,6 0-23,3 0-15,-4 0-3,-7 0-37,-9 0-90,-8 0-103,-10 0-299</inkml:trace>
  <inkml:trace contextRef="#ctx0" brushRef="#br1" timeOffset="194859.0286">21057 9271 466,'0'0'189,"0"0"-80,0 0 90,0 0-105,0 0-40,0 0-1,-33-7-28,33 7-9,0 0-10,0 0 3,0 0-4,0 0 17,0 0 10,0-1 21,0-5 5,2 3-10,1-2-29,-2 3-3,-1-1 5,0 0 14,0-1-15,-3 4-6,-9 0-13,-6 0 1,2 6 2,0 11-4,2-1 2,5 7 1,6-3-3,3 0 1,0-6 0,10 0-1,9-9 1,4-5 2,1 0-2,-7 0-1,-3-16 2,-9-1 3,-5-3 3,0-3 0,-2 3 8,-11 5 3,3 5-4,-3 6 5,-1 4-11,2 4-5,-1 11-4,5 2-2,7 2 2,1-4 0,0 1-4,1-2-11,17-5-53,10-2-57,8-7-164,6 0-430</inkml:trace>
  <inkml:trace contextRef="#ctx0" brushRef="#br1" timeOffset="195497.7064">21604 9303 779,'0'0'76,"0"0"76,0 0-21,0 0-106,0 0 5,0 0 18,5-54 9,-16 40 4,-5-3-10,-4 0-11,1 1 11,0 3 10,-1 3-15,0 5-8,0 5-21,-2 0-4,1 5-10,3 14-3,-1 7 1,11 4-2,6 4 1,2-2-3,0-2 2,19-7-9,7-4-11,7-6-6,2-9-10,2-4 1,-6 0-4,-5-15 5,-3-12 24,-3-6 10,-9-8 1,-2 0 0,-3-3 6,-3 0 20,-3-2 5,0 10 15,0 7 11,0 10-12,0 10 15,0 7-1,0 2-34,0 0-25,0 13-7,0 14 7,0 12 4,0 4 1,0 3-2,4 3-1,0 2-2,2-6-31,4 1-85,-2-9-98,4-11-253</inkml:trace>
  <inkml:trace contextRef="#ctx0" brushRef="#br1" timeOffset="195924.4568">21966 9190 879,'0'0'117,"0"0"91,0 0-8,0 0-146,0 0-21,0 0-1,87-43-18,-72 43 5,-4 1-13,-5 8 2,-6 5-7,0-1 11,-3 1 1,-11 3-1,2-5-2,2 2-5,0-3-5,8 0 1,1 0-1,1-2 0,0 1 0,0 4 0,0-2 1,7 2 1,2 3 0,0 2 3,-3 4 1,-2-1 6,-4-5 25,0 0 13,0-3-1,-3-2-17,-10-2-9,-6-2-11,-3 1-12,-3-2-8,-3-3-90,1-4-154,0 0-298</inkml:trace>
  <inkml:trace contextRef="#ctx0" brushRef="#br1" timeOffset="196913.6624">20958 10492 226,'0'0'351,"0"0"-257,0 0 43,0 0-51,0 0-18,0 0-28,-7 1 4,7-1-10,0 0-9,0 0 18,0 0 3,0 0 12,0 0 12,0 0-11,0 0-11,0-4-10,0-2-26,0-1-11,0 3 12,-6 1 4,2 3-17,-5 0-1,3 0 1,0 0-2,-5 4-3,8 9-1,2 4 1,1 2 2,0-6 1,6-3-1,9-4 3,0-2 0,1-4 1,-2 0 5,-3-10 1,-2-3 0,-4-7 7,-4 1 0,-1-5 6,0 2 1,-1 7-6,-4 5 4,1 7-3,2 3-12,1 0-4,-4 0-13,0 8 3,2 7-28,3 4-23,0 3-35,13-2-83,20-4-173,9-4-392</inkml:trace>
  <inkml:trace contextRef="#ctx0" brushRef="#br1" timeOffset="197454.5857">21592 10419 580,'0'0'208,"0"0"-25,0 0 11,0 0-86,0 0-11,0 0-22,-16-69-20,4 57-16,-6 4 4,-1 2-7,-5 3-15,-3 3-2,-1 0-7,-1 0-9,3 7-3,2 12 0,6 6 0,3 6-1,9 1 1,4-1 0,2-4 0,8-5 0,16-5 2,4-7-1,5-7 1,0-3 0,1-3-1,-2-20-1,-3-7-2,-5-10 2,-6-9 2,-8-8-1,-4-1 3,-2-5-3,-3 3 1,-1 13 17,0 8 36,0 20 9,0 12-25,0 4-2,0 3-15,0 0-22,0 22-3,0 15-5,0 16 7,0 3 2,0 3 1,3-5-2,1 2-19,2-8-75,2-7-69,2-9-95,7-15-174</inkml:trace>
  <inkml:trace contextRef="#ctx0" brushRef="#br1" timeOffset="197873.909">21936 10261 688,'0'0'191,"0"0"11,0 0 33,0 0-151,0 0-49,0 0-2,0-10-19,0 10-10,0 10 9,4 6 14,2 1-7,4-4-11,2-1-5,5-3-1,1-4-3,2-5-6,3 0-19,-5-3-1,1-16 17,-4-4 9,0-5 4,-3-1 0,-2 0 23,-5 8 32,-2 8 20,-3 7 13,0 6-10,0 0-41,0 3-34,0 20-4,-8 13 3,-5 11 38,4 6-23,3 6-6,4 0-4,2-6-10,0 0-1,0-7-16,0-6-65,-4 0-144,-5-13-308</inkml:trace>
  <inkml:trace contextRef="#ctx0" brushRef="#br1" timeOffset="219394.4806">11508 8015 12,'0'0'605,"0"0"-497,0 0 94,0 0 7,0 0-74,0 0-42,0 0-30,0 0-12,0 0-21,0 0-7,0 0-8,0 0-3,0 0 0,3 0-2,9 0 3,10 0 0,11 0 19,9 0-10,8-6-11,15-3 2,3 0-6,16-3-2,4 2-2,6-3-1,0 0 0,-3-2 1,-3 3-2,-11-2 0,-8 1 4,-10 1-3,-1 0 0,1 3-2,-5-1 0,4 0 2,3 3-2,6-2 0,0-1-1,8 0 0,-2 0 0,-3 3 0,2-2 1,-7 0-2,4-2 2,-5 1-1,-6 1 0,-1-2 0,1-2 0,-7 5-2,2-5 3,-1 2 0,-1-3-1,1 3 0,0 2 1,1-4-2,-2 2 2,-2-2-3,-4 1 2,0-2-2,-5 4 4,-3 0-2,-4 1 0,4 2 0,-1 0 1,-4 4-1,3-4 0,1 2 1,-3 1 0,-1-1-1,4 0 0,-1 2-2,2-1 0,0 0 0,-3 0 2,1-2 1,-1 1 0,-2-1 0,4 2 0,2-1 0,1 0-1,0-1 1,-3 1 0,-4 1-1,0-4-1,-3 0 2,4 3 1,1-3 1,4 2-1,-4 2-1,1 1-2,-3-4-1,-7 5 2,2 1 0,-4-2 1,-4 3-1,0 0 1,4 0 0,-2 0 0,5 0-2,2 0 1,2 0 1,2 0 0,-8 0-1,-4 0 2,-2 0-1,-6 0 1,-2 0 0,0 0-1,-6 3 1,2-3 1,0 0 0,0 1-1,5 1-1,-8-2 2,2 3-2,-1-3 1,-1 0 0,-2 0 0,0 0-1,-1 0 1,0 0-1,0 0 1,0 0-1,0 0 0,0 0 1,0 0 0,0 0-1,0 0 1,0 4 3,0-4 5,0 0 1,0 0 1,0 0-1,0 1 2,0 1-6,0-2-3,0 0-1,0 0 0,0 1-2,0 1 0,0-2 2,0 1-2,0-1 1,0 0 1,0 0-2,0 0-1,0 0-2,0 3-9,0 0-1,0-3 1,2 0 1,1 0 1,-2 4 3,1-4-1,-1 0 0,4 0 1,-1 0-3,2 0 4,0 0 4,-6-4 2,4 1 2,-4 0 1,0 3 9,0 0 1,0 0-8,0 0-5,0 0-10,0 3 8,0 4 2,0 2 1,0-1-1,0-2-1,0-3 1,0 0-1,7-3 0,-1 0 1,4 0-2,2-12 1,-1-1 0,-5-4 1,-3-1 0,-3-1 2,0-3 6,0 5 8,0 4-1,-2 6 1,-5 7-4,-7 0-12,-2 13-2,0 4 2,2 7 1,5-2 1,4-3-2,5-2 0,0-3 0,0-5 0,0-2-1,8-3-2,6-4-1,-1 0 1,3-7-7,-3-10-3,0-3 11,-9-4 2,-4-5 1,0 3 2,0 1 2,-1 6 6,-5 7-2,0 8 6,-2 4-5,-5 0-8,1 4-1,-6 16-1,4 2 1,4 1-1,6 0 0,0-2-1,4-2 1,0-5-1,0-5-1,8-1-1,7-8-8,-1 0 5,3 0 4,-3-10-1,-3-7 3,-1-3 1,-10-5 2,0-1 0,0 8 3,0 4 0,0 11 6,0 3-12,-6 0-10,-11 17-10,-2 3-29,-2-1-94,2 0-140,-3-2-446</inkml:trace>
  <inkml:trace contextRef="#ctx0" brushRef="#br1" timeOffset="221044.0618">15917 7461 23,'0'0'368,"0"0"-293,0 0 52,0 0 17,0 0-67,0 0-37,0 0-1,-25 3 16,22-3 0,3 0-17,0 0 4,0 0-2,0 0-5,-7 2-5,4-1-8,2 2-7,-3-3-4,4 0-4,0 0-3,0 3-4,0-2-2,8 0 2,15 2 11,15-3 61,11 0-36,9 0-14,15 0-11,3 0-2,15 0-9,6 0 9,1-3-9,1 2 0,-8 0 0,-11-2 0,1 2 0,2-2 0,-6 1 0,-6-1 0,-2 3 1,-10-3-1,-2 2 0,-4-2 1,0 2-1,1-2 0,1 2 1,7-1 2,8 2-1,6 0-4,-2 0 2,0 0-1,-7-3-13,-1 0-6,-2-2 14,-3 0-4,-4 1 7,-8-3 4,-7 4-1,-2-1 1,5 1 0,3-4 1,10 4 3,2 1-1,2-2-4,-2 4-2,-7-1-2,-4-1 4,-7 2-3,-1 0-1,3-1 4,3 1 3,3-1-2,3-2 0,-1 0-1,0 3-1,-3-2 0,-4 1-1,-3-2 1,-2 0-1,4 0 2,-3 1 0,5-3 1,-1 2 1,-6-1 0,3 1-2,-1 2 0,3-2-1,3 0 1,0-1 0,-1 1-1,-4 1 0,-1-1-5,-2 1 5,2 0 2,1-1-1,0 0 4,-4 0-3,2 0 6,-4 3-6,-2-1 4,5 1-3,0 0 1,-2 0 5,-3 0-8,-9-3 3,-6 3-3,-2 0 6,-2 0-3,2-2 2,-1 0-1,1 2-4,-1 0 0,0 0 0,-2 0 1,1 0-1,-3 0 0,-2 0 0,2 0 1,0 0 2,-1 0 1,2 0 3,0 2-6,2 0 2,3 4-1,2-2 4,1-1 6,4 1-11,0-3 1,0 1 0,-4 1 2,-1-3 3,-6 0 1,-3 0 3,-2 0 1,-4 0 0,-1 0-4,3 0-1,1 0-7,-1 0-1,1 0 0,-1 0 1,-2 0 0,-2 0-1,-2 0-19,1 0-25,-1 0-28,-1 0-54,0 0-96,0 0-149</inkml:trace>
  <inkml:trace contextRef="#ctx0" brushRef="#br1" timeOffset="221297.6562">20851 7325 579,'0'0'123,"0"0"78,0 0-82,0 0-60,0 0 13,0 0 3,-21 0-25,21 0-7,0 0-14,0 0-7,0 3-2,0-3-6,0 0 0,0 0-2,0 0-2,0 0-10,0 0-15,-3 0-64,-7 0-105,-8 0-119,-11 0-542</inkml:trace>
  <inkml:trace contextRef="#ctx0" brushRef="#br1" timeOffset="226410.2027">11520 8886 445,'0'0'79,"0"0"-61,0 0 113,0 0-21,0 0-67,0 0-4,0 0 12,0-2 2,0 2-4,0 0 2,0 0 1,0-1-6,0-1-11,-3-2-20,0 1-11,-3-2 0,2 3-2,-3 1 3,1 1 19,0 0-17,-1 0-3,-3 0 1,4 0-4,-1 1-2,1 6-1,6 2 0,0-1-6,0-2 5,3 0 1,13-6 2,-2 0 1,1 0-1,2 0 5,-6-2 0,-6-9-4,-3-2 11,-2-1 14,0 1 17,-7 1-2,-4 5-16,1 7 15,-7 0-22,1 0-6,0 7 2,-1 7-5,8 0 1,0-3-8,6 5-2,3-6-2,0 4-3,6 0-28,17-5-46,9-2-95,-2-7-161,1 0-503</inkml:trace>
  <inkml:trace contextRef="#ctx0" brushRef="#br1" timeOffset="227249.7">11533 8914 671,'0'0'90,"0"0"41,0 0-8,0 0-58,0 0-28,0 0 14,36-3 46,-10 3-40,7 0-18,5 0-10,7 0-10,8 0-6,12 0-1,10 0 2,8 0-5,2-1-5,0-6-4,-5 5-3,-5-2 2,-3 1 1,2-1 2,1-2-2,0-1-4,5-3 2,-1 4 2,0-3-2,9-1-1,3-1 2,12 1 0,0 0 1,-8 3-7,-1 0 3,-7 1-7,-8 0 9,-6-1 2,0-3 1,-2 3 0,7-3 1,3 0-1,-2 1-1,-1-2-2,-1-3-6,-1 2 0,-6-1-3,-1 4 3,-7-1 3,-4-1 3,-4 5 2,-4-1 0,2 0 2,-3-2-1,6 1-1,-4 5-4,4-3-20,-3 3 2,-3-4 4,-3 4 7,-4-4 0,-2 3 10,-2-3-2,-5 2 2,0-3 1,2 3-2,5-2-1,1 2 1,-2-3 1,-10 2-1,-3 1 2,-9-1 6,-1 0 6,-2-1 14,0 3 1,6-2-15,-1 6-4,5-3-5,-2-1 0,8 1 2,-2 3 4,3-1 6,-7 0 0,-7-1-10,-6 0 4,-3 2 5,-2-3 7,2 2-6,-2-1-8,1 2-3,-4 0-2,-2 0-2,-1 0 0,0 0-16,0-2-50,0-1-91,0-2-175,-4-2-589</inkml:trace>
  <inkml:trace contextRef="#ctx0" brushRef="#br1" timeOffset="227707.6807">15777 8431 657,'0'0'261,"0"0"-171,0 0 84,0 0-125,0 0-33,0 0 25,-11 30-17,14-21-6,6-1-9,0-3-4,2-5 3,-5 0 2,-2 0 7,0-8 6,-4-6-4,0 0-3,0-2-6,-2 5 0,-7 2-2,-1 8-8,-3 1 0,1 0-2,-3 18 2,2 2-1,5 5 0,7-1 1,1-5-2,0-4-1,12-3 1,6-8-14,1-4-5,4 0 15,-3 0-2,-3-16 0,-5-8 8,-9 0 8,-3-3 10,0-2 11,0 4-12,-11 8 1,4 8-5,-6 8-13,-2 1-12,-9 1-6,0 15-38,-3 2-60,5-1-122,-1-3-235</inkml:trace>
  <inkml:trace contextRef="#ctx0" brushRef="#br1" timeOffset="229169.2429">15973 8592 176,'0'0'52,"0"0"14,0 0 35,0 0-4,0 0 1,0 0 19,-4 14-12,4-10-40,0-1-22,0-1 0,1 5 28,15-6-9,9 2 4,11-3-13,13 0-8,7 0-8,15-3-7,5-5-14,13 3 7,8-2-12,5 0-9,-5-3-2,-2 0 1,-4 4-1,-4-3 1,-7 1 0,-8 2-1,-8-1 1,-4 4 0,-7 2 0,-1-1 1,1-1-2,0 0 4,6 1-3,0-4 0,8 0 0,11-1-1,0 4 0,-3-1 0,-6 1-1,-6 3 1,-4-7-1,0 3 1,-1-1 0,-4-3 0,2 0 0,4 1 0,-2-3 0,7 3 1,1-1-1,-2 2 1,-3-2-2,-5-3-3,-7 3-2,-2-2-2,0-2-2,1 5 5,2-3-7,0 4 4,2 0 5,1 2 2,-5-2-1,-3 2 2,-8 1 1,-4-1-1,-3-2 1,-1 5 1,6 0 1,8-1 0,4-1 1,2 3 12,-1 0-15,-2 0 0,0 0 0,0 0 1,2-2-1,-3-1-1,1-1 0,-6 1 0,1-4 0,-10 2 0,2-1 0,-3-3-2,-2 2 2,2-2 2,0 1-1,1 1 0,3-2 3,5 6-4,-3-4 0,-1 4-1,-5-4 1,-4 1 2,-7 3 0,2 0-1,-2 2-1,1 1 1,-1 0-1,0-4 2,-1 4 1,6 0 2,3-2 1,6 2 1,0 0 1,1 0-7,-1 0 0,-3 0-1,-3 0 1,-7 0 1,-8 0-1,0 0 0,-3 0 4,0 0 4,1-3-1,-1-1-4,1 4-4,-6-3 1,-1 3 0,-3 0-1,0-1-5,0-3-31,-10 1-55,-10 1-117,-2 1-96,1 1-432</inkml:trace>
  <inkml:trace contextRef="#ctx0" brushRef="#br1" timeOffset="229546.1147">20781 8154 450,'0'0'290,"0"0"-193,0 0 67,0 0-71,0 0-36,0 0 6,0 0-19,0 0-21,0 0-11,0 0-1,0 3 10,0 0-10,0-3-1,0 3 0,0-3-3,0 0 2,0 0 3,0 0 2,0 0 4,0 0 7,0 0 2,0 0-4,0 0-1,0 0-12,0 0-10,0 0-5,0 0-32,5 0-45,-1 0-66,-1 0-96,-3 0-236</inkml:trace>
  <inkml:trace contextRef="#ctx0" brushRef="#br1" timeOffset="247235.7137">11525 10067 363,'0'0'104,"0"0"-68,0 0 119,0 0-10,0 0-75,0 0-5,0 0-2,0-5-10,0 5-3,0 0 1,0 0-11,0 0-14,0 0-5,0 0-9,0 0-10,0 0-1,-5 2 4,2 3-3,0 0-2,3-3-1,0 1-2,0 4-1,0-7 2,3 3-5,3-3 7,-4 0 3,2 0-1,-3 0 10,-1 0 7,0-10-5,0 0-9,0 1 6,0 5 13,-3 1-11,-4 3 0,-2 0-7,-7 0-5,3 12 4,2-1-5,5 5 1,6-5-1,0-2 0,0-6-2,0-3 2,6 0 7,4 0 5,-3 0 11,-1-2 6,1-5-6,0-6-23,-7 6 0,0-3-18,0 6-71,0 1-171,0 3-347</inkml:trace>
  <inkml:trace contextRef="#ctx0" brushRef="#br1" timeOffset="248127.2687">11525 10040 749,'0'0'68,"0"0"41,0 0 54,0 0-69,0 0-48,0 0-3,-5-3-1,5 3-15,0 0-12,3 0-11,19 0 2,15-1 8,17-7 3,21 0-6,10-5-3,12 0-7,-3 0 0,1 0 0,-4-2 2,-1 3-2,-8-1-1,-8-1 1,1 2 0,1-2 0,-6 1 2,5 2-3,4 1 2,-6 0 1,6 1 1,-5-1 5,2 0-8,-2 3-1,-10 2 0,-6-2 2,2 4-2,-9-1-1,-1 1 1,0-1 0,4-2 4,1 2-3,4-2-2,-1 0 4,-2-2-2,1 1 0,1-2 2,1 1-2,-6-1-1,0 0 0,-3-2-2,-1 5 0,-1-2 0,-4 2-3,3 0 5,-1-4 0,2 4-1,-2 0 0,0-2 2,-2 4 0,-1-1-1,-2 2 1,6 1-3,2 0 5,3 1-2,2 1-1,-1-2 1,-4 2-1,-1 0 0,1-3 2,0 3-2,-1 0-1,1-2 1,-3 1 0,-4 0 3,0 1-3,-2-3-2,-3 3 2,-3-4 0,-2 1 1,-4 0-1,2 0 3,0-5 3,1 5 1,2 0-1,-1-3 0,0 3-1,-2-2 10,-3-1-4,-11 3 8,-6 3 5,-5 0-1,-4-3 1,-1 3-13,0 0-11,0 0-1,0 0-15,0 0-70,0 0-49,-10 0-103,-1 0-200</inkml:trace>
  <inkml:trace contextRef="#ctx0" brushRef="#br1" timeOffset="248668.0271">15798 9547 42,'0'0'763,"0"0"-661,0 0 47,0 0-43,0 0-87,0 0-6,-3-3 3,3 10 19,0-4-12,3 0-5,0-3-15,3 0 7,-5 0 29,2 0 18,-2-10-16,-1-4-11,0-1 6,0 3-15,-2 1-10,-7 5-1,-1 3-5,-1 3-4,-4 0-2,-1 5 0,-1 10 1,6 4 2,7 0-2,4 1 0,0-3 1,0-5-2,13-4-2,6-2 2,-2-3 1,5-3 4,-3 0 1,-5-17 6,-5-2-2,-7-5 5,-2-3 10,0-2-12,-15 0 1,-1 11 9,2 7-10,1 11 3,-2 0-15,-6 17-3,-1 8 3,3 8 0,8-4 1,8-2-3,3-1 1,0-9-5,3-3-12,10-4-17,-2-7-26,-1-1-45,0-2-68,-5 0-243</inkml:trace>
  <inkml:trace contextRef="#ctx0" brushRef="#br1" timeOffset="250227.3302">15962 9617 402,'0'0'66,"0"0"41,0 0 28,0 0-52,0 0-42,0 0 2,-47 14 5,43-11 19,4-3-8,0 0 1,0 0-4,0 0-13,0 0-6,0 0-5,0 0 0,0 0-6,0 0 4,0 0-12,12 0-17,16 0 10,14-3 14,15-4-9,12 4-6,14-1 3,15-3-3,14 4 1,6-3-1,1 2-8,-7-3-2,-10-2 0,-8-2-1,-6-2 1,-7 3 0,0 0 4,6 1-4,4-1 0,2 3 5,7 2-2,-4 0 0,-5 2 0,-9 0-2,-4 2-2,-16-1-3,1 2 3,-2-1 1,3-1-1,4-1 1,-2 3 0,5-2 2,-3-1-1,4 0-1,-5 3 0,-3 0 4,-7 0-4,-5 0 2,2 0-2,2 0-2,5-4 2,2 2 1,1-5-1,-2 3-1,-3-1 0,-1-3-1,-1 2 1,0-1-1,-5 0 1,-3-2-2,-1 1 3,-3 3-6,1-2 6,-6 5 0,2-6-1,-4 7 1,0-5 0,-1 4 0,-1 2 0,0-2 0,-1 2-5,0 0 5,5 0 0,0 0-2,1 0 2,-2 0 1,-4 0 2,2 0-2,-1 0-1,2-1 0,1-1 1,2-1-1,1 3 0,1-3 0,0 3-2,-5-1 2,-2 0 0,-3-3 0,-10 4 0,-2-3 1,-4 3 1,3 0 2,0 0 1,-1 0-2,5 0-2,3 0 0,0 0 0,-2 0-1,0 0 1,-10 0-1,-3 0 1,-1 0 0,-1 3 1,-1-3 4,1 0 1,0 0 0,-1 0-6,0 0 8,-1 0-6,0 0 5,-2 0-2,0 0 1,-2 0-1,-1 0 4,0 0 1,-1 0-2,1 0-5,-3 0-2,1 0 0,1 0-1,-2 0-1,1 2 0,-1-2 0,0 0-2,0 0-3,0 0-31,0 2-52,0-2-40,0 1-90,0-1-182</inkml:trace>
  <inkml:trace contextRef="#ctx0" brushRef="#br1" timeOffset="251472.1139">11425 11196 545,'0'0'38,"0"0"128,0 0-19,0 0-69,0 0-39,0 0-14,0 0-17,4-20-6,-8 20 1,-1 6 11,-5 8-5,3-4-2,6 2 2,1-1-5,0-5 2,0-2-4,11 0 1,-4-4-2,2 0 37,-6 0 3,0-11 38,-3-2-27,0 0-4,-3 0-5,-4 2-29,-1 8 26,4 0-3,1 3 14,-2 0-43,5 0-6,-2 0-2,-2 0-15,0 13 13,3 0-11,1 7-61,8 4-51,19-5-90,9-2-167</inkml:trace>
  <inkml:trace contextRef="#ctx0" brushRef="#br1" timeOffset="251975.6132">11663 11287 423,'0'0'46,"0"0"34,0 0 70,0 0-78,0 0-23,0 0-18,-8 0-11,19 0-17,19 0 63,12 0 19,10-2-35,13-1-2,9-2-15,14 0-7,10-5-15,8 0 4,6 1-9,-3-2 1,-11 1-2,-6 0-3,-15 4 1,-13 0-3,-12-1 1,-9-1 0,-1 3 5,-6-2 5,-3 5-3,-5-4-4,-4 3-1,-9 0 3,-5 0 4,-7 0 3,-2 1 7,-1 2 5,0 0-13,2-3-10,-2 3-2,0 0-17,0 0-46,0 0-66,0 0-66,0 0-108</inkml:trace>
  <inkml:trace contextRef="#ctx0" brushRef="#br1" timeOffset="253077.756">12784 11107 509,'0'0'58,"0"0"-49,0 0 95,0 0-31,0 0-34,0 0-21,-17 10 0,17-8 22,0 5 7,17 1 10,12 0-9,7-2-15,6-1-24,10 4-9,6-6-30,3 3-70,5-5-67,1-1-74,-1 0-66</inkml:trace>
  <inkml:trace contextRef="#ctx0" brushRef="#br1" timeOffset="253505.6424">13498 11182 382,'0'0'184,"0"0"-87,100-34 90,-47 15-70,10-3-29,22 2 1,15-3-12,16 3-25,17-1-30,3-1-17,4 2-5,-7 3 2,-7 0 0,-12-2-1,-14 5 3,-8 1-1,-2-3-2,0 3 1,-3 4 12,-3-1-12,-11 3 1,0-3-2,0 3-1,3 0 1,-1 1 0,-5 0-1,-4-1-2,-11 0 2,-8 4 1,-9-1 1,-6 1-2,-5 0 3,-3-1 2,-7 4 5,-6-3-1,-8 3 1,-3-2 19,0 2 2,0-1-15,-17-3-16,-3 2-81,-1 2-50,4 0-58,4 0-109,13 0-122</inkml:trace>
  <inkml:trace contextRef="#ctx0" brushRef="#br1" timeOffset="253923.5278">16038 10773 173,'0'0'543,"0"0"-429,0 0 80,0 0-68,0 0-87,0 0-12,-26 0-9,26 0-11,3 3 12,14 3 30,-1-2-18,6-4-3,-1 0-19,-6 0-7,-6-4 11,-5-11 1,-4 0-7,0 0 11,-19 1-10,-8 5-6,-4 5-2,-2 4-1,4 0 1,2 10 0,11 10 0,9 4 0,7 1-3,4-2-1,15-6 3,11-3 0,-2-8 0,3-6 1,-4 0-3,-7-3 3,-9-14 8,-8-7 13,-3-2-5,0-1 2,-14 2-2,-2 8-11,4 8-5,-1 9-2,0 0-8,-5 9-34,0 16-48,-1-3-146,-5-3-305</inkml:trace>
  <inkml:trace contextRef="#ctx0" brushRef="#br1" timeOffset="255153.7248">16203 10799 311,'0'0'58,"0"0"-23,0 0 90,0 0-43,0 0-15,0 0 20,-12 17 12,12-14-11,0-3-18,0 3-8,0-3-12,23 0-23,15 0 60,24 0-10,23 0-36,11-9-2,22-1-7,14 0-14,6 0-1,4 1-9,0 2-4,-8-3 1,-11 2-3,-9-1-1,-6-1 6,-2 3-7,1-2 0,-2 2 1,-4 3-1,-7 2-3,-3 2 1,-3 0-2,-5 0 3,4 0-4,-2 0-2,-2 0 4,-6 0-4,-2 0 1,-1 0 0,1 0 5,0 0 1,0 0-4,-4-3-1,-4-5-7,-4 4 3,-5-1 1,-2 0-3,-4 0 7,0 5 4,3-3 2,3 2-2,-1-2 1,-2 3 1,-4-4-1,-2 1 5,-4 0-5,-3 3-1,1-3 3,0 3-1,1 0-1,2 0 3,2 0-3,2 0-1,1 0 0,-2 0 1,-1 0 1,-5 0-1,0 0-2,-1 0-1,0-3 1,2 3-3,6-1 2,-5-3-1,4-1 2,-4 1-5,-1 1 1,-4-4 1,-5 4 2,1 0 0,-5 2-11,-3-2 8,-3 0 0,-2 3 5,-3 0-1,-4 0 3,-3 0 0,1 0-2,-5 0 9,0 0-1,-2 0-3,-3 0-1,-1 0-3,-1 0 3,-1 0-1,2 0-5,2 0 2,1 0 0,0 0 1,-2 0-1,-4 3-24,0 0-99,0-2-121,-14-1-151</inkml:trace>
  <inkml:trace contextRef="#ctx0" brushRef="#br1" timeOffset="263641.653">8880 14310 398,'0'0'137,"0"0"-40,0 0 92,0 0-105,0 0-60,0 0 14,0 0 5,0 0 3,5 6 2,-5-6 12,0 0 1,0 0-2,0 0 7,4-2-11,-4-8-34,0 0 3,0 0 12,0 1-7,0-1-6,-4 0 10,-7 3-18,-1 0-1,0 4 11,-7 3-20,-1 0 3,-6 0-3,-4 17 1,-2 5 0,3 5-2,3 2-1,1 4 8,5 4-6,7-1 9,7 0-6,6 1-4,0-8 3,12 0-6,12-4 1,4-2 2,8-11-4,4-2-8,1-3-65,8-7-89,2 0-159,8-17-384</inkml:trace>
  <inkml:trace contextRef="#ctx0" brushRef="#br1" timeOffset="264083.6529">9305 14380 787,'0'0'129,"0"0"98,0 0-17,0 0-124,0 0-5,0 0-36,-89-30-20,68 30-2,4 16-10,-2 1 0,5 3-3,5 2-4,5 3-2,4-6-1,0 1-3,18-4-5,7-7 5,5-1-14,2-5-3,0-3 7,-5 0-1,-7-13 11,-1 1 2,-10-9 8,1 5 1,-4-5 17,-3 6 2,-3 5 2,1 6 6,-1 1 12,0 3-22,0 0-22,0 0-6,2 7-15,1 9 1,1 3 13,3 4 1,3-3-4,2 4-31,1-2-47,4-5-72,2-3-66,-3-5-162,1-8-234</inkml:trace>
  <inkml:trace contextRef="#ctx0" brushRef="#br1" timeOffset="264399.3498">9548 14376 750,'0'0'152,"0"0"110,0 0-75,0 0-129,0 0-31,0 0-4,39 4 27,-20 16-7,2 2-14,-5 2-8,1 2-9,-5-3-7,-6-2-1,-3-1-2,-3-8 1,0-2-1,0-6 4,-6-1 1,3-3 7,3 0 4,0-10 18,0-11-7,0-8-27,13-4-2,10 0-2,5 4-22,4 8-4,2 6-43,-6 7-82,-1 6-138,-7-1-348</inkml:trace>
  <inkml:trace contextRef="#ctx0" brushRef="#br1" timeOffset="267353.4652">10252 14436 244,'0'0'103,"0"0"-15,0 0 47,0 0-39,0 0-50,0 0 47,0 0-37,38 6-19,-38-6 26,0 0 4,0 0 21,0 0 5,0 0-11,0-6-22,-5-5-46,-7-1-1,-4 2 2,-4 0-4,-2 3 0,-3 1 14,-2 6 2,0 0-5,-5 0-1,6 9-4,0 7-10,7 4 0,5 2-7,11 3 0,3-2 0,0-4 0,20-1 0,2-5-2,10-7 4,11-6-4,3 0-3,-5-6-11,3-13 6,-10-5-3,-7-9 7,-9-6 6,-6-5 4,-9-5 2,-3 2 4,0 8 10,0 13 14,0 13 14,0 5 18,0 8-16,0 0-19,0 0-24,0 5-7,0 17-17,-8 7 17,8 11 9,0 4-9,0-5 4,0 3-4,8-4-11,1-6-80,0-1-92,1-9-156,1-9-397</inkml:trace>
  <inkml:trace contextRef="#ctx0" brushRef="#br1" timeOffset="267736.0562">10719 14204 853,'0'0'127,"0"0"69,0 0 5,0 0-115,0 0-14,0 0-2,0-3-16,0 0-14,0 3-9,0 0 4,0 0-7,0 0-14,0 0 3,0 0-14,0 0 6,0 0 0,3 0 0,-3-3 8,0 3 8,0 0-6,0 0-5,0 0-6,0 0-6,0 0-2,0 0-13,0 0-35,0 0-53,0 0-156,0 10-179,-3 3-542</inkml:trace>
  <inkml:trace contextRef="#ctx0" brushRef="#br1" timeOffset="268095.7622">10685 14344 576,'0'0'202,"0"0"10,0 0 5,0 0-87,0 0-45,0 0-4,4 0-23,-4 0-24,0 13-15,0 4 6,0 2 23,0 8-16,0-1 0,0 0-13,0 2-6,0-6-7,-4-1-3,-2-3-3,3-4 0,3-5-1,0-2-29,0-3-48,0-4-73,0 0-94,0-8-146</inkml:trace>
  <inkml:trace contextRef="#ctx0" brushRef="#br1" timeOffset="268493.9326">10710 14149 574,'0'0'199,"0"0"-94,0 0 102,0 0-117,0 0-62,0 0-3,-8-10-6,8 10-9,0 0 7,0 0 2,0 0 2,3 0 3,-3 0-1,0 0 12,0 0 11,2 0 17,-2 0 3,0-5-23,0-4-39,0-1-3,0 4 2,0 2-3,0 4-5,0 0-16,0 0-48,0 0-43,0 12-105,0 3-46,4 2-328</inkml:trace>
  <inkml:trace contextRef="#ctx0" brushRef="#br1" timeOffset="269048.9619">10965 14265 595,'0'0'310,"0"0"-187,0 0 103,0 0-116,0 0-61,0 0 0,0 0 13,0 0-3,0 0-11,0 0 5,0 0-19,0 0-8,0 0-11,0 0 4,0 0-6,0 0-3,0 0 5,0 0-3,0 0-3,0 0 2,0 0-1,0 0-2,0 0-1,0 0 2,0 0 0,0 0-3,0 0-2,0 0-2,0 0-2,0 0 3,0 0-2,0 0-1,0 0 1,0 0 1,0 0-2,0 0 1,0 0-3,0 0 2,0 0-2,-3 0-4,3 0-4,0 0-5,0 0-21,0 0-27,0 0-86,-7 0-98,1 0-259</inkml:trace>
  <inkml:trace contextRef="#ctx0" brushRef="#br1" timeOffset="279726.8871">11663 13268 134,'0'0'264,"0"0"-170,0 0 24,0 0 61,0 0-55,0 0-22,0 0 19,3-21-19,-3 21-24,0 0-13,0 0-17,0 0-4,0 0-3,0 0-9,0 0-13,0 0-14,-3 13-2,-10 4 21,-1 0-12,-1-2-7,2 2 0,0 0 4,0-2-3,3-4-1,3-1-3,4-6-2,0-1 0,3-3-2,0 0 2,0 0-6,0 0 6,10-11 0,5-6 13,9-5-13,-1 0-2,-4 2-5,-3 0 1,0 6 5,-2 5 1,-5-2 3,-2 1 2,-3 6 3,2 1 1,-4 1 9,-2 2-3,0 0-4,0 0-8,0 0-3,0 0-3,0 9 3,1 8 13,2 9 18,-1-2-16,-2 5 8,5-2-12,-5 3 3,0-4-9,0 0 0,3-3-4,-3-4 4,0-5-3,3 0 1,-3-8 0,0 0-2,0-5 0,3 3 0,-3-4 0,0 0 0,2 0 0,-2 0 1,0 0-1,0 0 3,0 0-3,0 0-1,0 0-6,5 0-12,-5 0-31,0 0-53,0 0-79,0 0-184,0 0-291</inkml:trace>
  <inkml:trace contextRef="#ctx0" brushRef="#br1" timeOffset="280036.0668">11579 13689 601,'0'0'212,"0"0"-113,0 0 86,0 0-67,0 0-62,0 0 12,-1 0-9,37-5-24,23-9 22,19-6-15,6-6-22,-6 5-13,-7-2 0,-21 7-7,-15 6-7,-19 1-38,-9 5-53,-7-3-156,0 7-270</inkml:trace>
  <inkml:trace contextRef="#ctx0" brushRef="#br1" timeOffset="317913.6566">11673 14139 197,'0'0'85,"0"0"-72,0 0 51,0 0-15,0 0-20,0 0 3,0 0 37,0 0 11,0 0 34,0 0-10,0 0-21,-1 0-12,1 0-18,0 0-3,-2 0 10,2 0-18,0 0-8,-1 0-1,-2 0-5,-3 0-3,-4 10 8,-9 3 0,-1 7-3,-6 3-10,0 3 9,-1-2-12,6-2-3,3-5-7,6-4-5,5-6-2,4-1 0,3-5 0,0-1-1,0 0 1,3-1 11,11-12 10,6-7 3,-1 3-20,-1-1 7,-4 1-11,0 3 5,-2-3-2,2 1-2,-2-1 3,0 5-1,-2-1-1,1 1 1,-9 4 2,5 4 3,-5-1 9,-2 3 6,5-1-4,-5 3 2,0 0 2,0 0-7,0 0-6,0 0 1,0 0-8,0 0 3,0 0-3,0 0-2,0 0 1,0 0-1,0 0-1,0 0 0,0 0 2,0 0-1,0 0 0,0 0 1,0 0-1,0 0-1,0 0-3,0 0 1,0 0-1,0 0-1,0 10 0,0 2 4,0 3 4,0 1-4,3 1 0,-3-4 3,3 4-3,-3 0 0,0 2 2,3 1 0,-3 2 0,0-1 0,1 5-1,-1-4 2,3-1-2,0 2 2,-1-4-2,1-2 1,2 1 1,-1-3-4,-1-1 5,0 0-2,0-5-2,-3 1 1,3-4 2,-3-2-3,3-1 1,-3-1 0,0 0-2,0-2 2,0 0 3,0 0-1,0 0 2,0 0-1,0 0 2,0 0-2,0 3-4,0-1-2,0 0 2,0 0 4,0 1-4,0 0 1,0-1 0,0 3-1,0 2 1,0-2-1,0 6 0,0-5 1,0 2-1,0-2 0,0-3 0,3 1 0,-3 0 0,0-1-5,0-3-6,0 3-48,0-1-79,0 6-32,0 1-149,0-1-263</inkml:trace>
  <inkml:trace contextRef="#ctx0" brushRef="#br1" timeOffset="318169.2546">11602 14737 825,'0'0'203,"0"0"-40,0 0 80,0 0-119,0 0-60,0 0-7,-20 0-20,25 0-26,22 0-9,9-7 31,19-5-10,1-2-18,5 1-2,-2 1 2,-14 3-4,-14 1-1,-7 3-1,-18 2-12,-3 3-49,-3-3-38,0-1-87,0-9-266</inkml:trace>
  <inkml:trace contextRef="#ctx0" brushRef="#br1" timeOffset="318867.4899">11746 13614 824,'0'0'11,"0"0"62,0 0 49,0 0-114,0 0-7,0 0 25,96-24-8,-51 12-5,-3-8-8,-5-4 12,-16-2-1,-13-1 0,-8-2 16,0-1 10,-23 10 9,-7 7 8,-8 7 5,-5 6-30,-1 6-3,3 21-5,6 7-6,8 5 1,15 3-9,12-5-12,0-1 0,19-6-2,14-7 2,9-9-1,7-9 1,-1-5-14,-2-9 5,-10-15-3,-11-12 12,-14-6 7,-11-6-3,0-5-4,-27 8 13,-5 12-4,-3 10-3,-1 15 15,-3 8 3,-1 8-10,4 25-11,8 6 0,9 5 5,16-5-8,3-3-1,28-7 0,9-5 1,8-11-1,1-7 1,-1-6 0,-2 0-4,0-14-4,-10-8-6,-6-4-21,-13 3-37,-9 7-51,-5 9-9,0 7-103,0 10-206</inkml:trace>
  <inkml:trace contextRef="#ctx0" brushRef="#br1" timeOffset="322345.6614">21017 13885 20,'0'0'357,"0"0"-271,0 0 45,0 0-2,0 0-31,0 0-27,0-34 1,0 32-31,0 2 30,0 0-8,0 0-21,-2 0 5,0 0-3,1 0-9,-2 0 4,-9 0-15,-4 5-5,-10 7 6,-2 5-9,0 0-1,7-3 3,4-3 1,6-3-5,6-3-6,4-5-2,1 0 4,0 0 10,0 0-1,7-8 8,16-14 9,5-8-30,5 1-4,-7 5 0,-6 4 4,-5 3 0,-2 1 16,-4 6-4,-1 0 1,-2 6 3,-2 2-8,0 2-5,-4 0-4,0 0 6,0 0-11,0 4-3,3 15 3,-1 11 21,1 5-3,-3 5-5,0 0 1,0 1-4,0-2 3,0-3-6,0 3 2,-3-8-3,0-6-5,1-1 2,1-5-3,1-2 6,0-1-6,0-5 2,0-2-2,0-1 1,0-2-1,0 0 1,0 1 0,0 0 0,0-2-2,0 0 4,0-2-6,0-1 3,0 0-1,0-2-8,0 3-18,0-3-13,0 0-42,0 2-74,0 1-69,0 1-204,0-1-409</inkml:trace>
  <inkml:trace contextRef="#ctx0" brushRef="#br1" timeOffset="322713.789">20844 14389 810,'0'0'136,"0"0"-30,0 0 78,0 0-93,0 0-39,0 0 1,-6 0 3,6 0-6,0 0-4,0 0-1,15 0-8,13-3-6,15-7 6,11 0-12,8-2-11,9-1-5,3 2-1,4 2-5,-5 2 1,-9 0-4,-12 0 6,-16 4-6,-15 0 3,-12 0 4,-6 3 1,0 0-7,-3 0 0,0 0-1,0 0-3,0 0-22,0 0-74,0 0-131,0 0-189</inkml:trace>
  <inkml:trace contextRef="#ctx0" brushRef="#br1" timeOffset="324509.3798">9111 16002 500,'0'0'90,"0"0"-7,0 0 82,0 0-63,0 0-24,0 0-11,0 0 1,0-30 1,0 30-2,0 0-2,0 0-9,0 0-5,0 0-4,0 0-7,0 0-10,0 0-2,0 0-2,0 0-9,0 0 4,0 0-9,0 0-6,0 7-3,0 19 1,3 6 34,3 6-15,0 5-4,0 6 1,-2 0-1,0 1-2,-1 1 1,-1-2-1,-1-1-5,3-9 4,-4-1-8,0-9-4,0-5 2,0-7 3,0-5-4,0-7-3,0-2 2,3-3-3,-3 0 1,0 0 1,0 0 3,0 0 1,3 0-7,-3 0 0,0-8-27,0-1-58,3-8-179,7-3-181</inkml:trace>
  <inkml:trace contextRef="#ctx0" brushRef="#br1" timeOffset="325897.5112">9211 16150 239,'0'0'114,"0"0"-13,0 0-11,0 0-25,0 0 16,0 0-14,-30-22-10,24 17 38,3 2-19,-4 1-36,4-1 22,0 1 8,0 0-30,0-2 18,0 1-16,-2-3 2,3 2-4,1-3-10,1 4 6,0 0 9,0-3-6,0-5-7,0-2-26,0-2 1,1 1 4,9-1-2,6 0-8,-1 1 8,9-2-4,1 3 1,2 0 1,-1 2-4,-1 5 6,-1 6-4,1 0-4,-1 9-1,-3 18 0,3 10 1,-8 5 1,-7 5 0,-6-8 4,-3 1 7,0-10 4,-12-4 4,-11-2 6,0-4-6,-4-1-10,1-8-9,7-6-2,8 0-10,2-5-88,9 0-73,0-7-264</inkml:trace>
  <inkml:trace contextRef="#ctx0" brushRef="#br1" timeOffset="326451.1587">9768 16254 616,'0'0'175,"0"0"-130,0 0 99,0 0-92,0 0-4,0 0 17,15-55 10,-15 47 9,0 4 8,-4-1-49,-9 4 7,-5 1-25,-6 0 1,-2 0-6,0 10 0,-3 12-4,6 5 3,-2 6-9,8-1 4,5 0-7,3 0-7,9-2 0,0-8-2,11-2-4,11-3 6,2-13 1,2 1-1,6-5 0,1-5 0,-5-7-8,-1-10-11,-8-4 12,-2-1 0,-8-7 7,-5 5 2,-1 5 1,-3 9 3,0 5 15,0 6 7,0 1 6,0 3-12,0 0-11,0 0-11,0 4-13,0 19 2,0 2 7,0 6 4,0 5-2,0-6-41,9 3-83,3-9-66,3-6-194,-3-11-251</inkml:trace>
  <inkml:trace contextRef="#ctx0" brushRef="#br1" timeOffset="326811.183">9933 16209 363,'0'0'537,"0"0"-468,0 0 128,0 0-44,0 0-87,0 0-33,15-39 2,1 39-15,1 0 4,5 20-7,-2 6-11,2 7 5,-5 4 7,-4-1-18,-6-3 11,-4-2-10,-3-6 4,0-5 10,-3-3-2,-4-12 2,-1 0-2,1-5 13,2-3 30,-5-19-18,4-9-25,6-10-11,0 5-1,0 6-1,16 8-5,-3 5-14,9 4-24,-2 7-39,6-2-55,-3 5-120,-3 0-218</inkml:trace>
  <inkml:trace contextRef="#ctx0" brushRef="#br1" timeOffset="330141.4731">10416 15891 566,'0'0'122,"0"0"-1,0 0 50,0 0-33,0 0-14,0 0-32,12-41-13,-12 41-24,0 0-15,1 0-19,-1 12-18,2 17 12,-2 16 45,0 11-20,0 8-4,0 8-6,0-4-10,0-5-3,0-6 2,-2-4-10,2-11-7,0-3 10,0-9-11,0-7 1,0-6-2,2 0 3,5-7-3,4-6 0,1-1-1,0-3-9,9-3-21,6-14-33,3-9-50,1-5-95,-6-3-241</inkml:trace>
  <inkml:trace contextRef="#ctx0" brushRef="#br1" timeOffset="330353.3048">10282 16263 848,'0'0'158,"0"0"-61,0 0 110,0 0-128,0 0-52,0 0-1,130-57-13,-72 41-13,-2-3-20,0 5-179,-10-3-231</inkml:trace>
  <inkml:trace contextRef="#ctx0" brushRef="#br1" timeOffset="331388.1357">11329 15734 1015,'0'0'112,"0"0"28,0 0 65,0 0-99,0 0-70,0 0-20,0-22 1,0 22-17,0 0-3,0 3-3,0 16-6,0 8-63,0 12-84,0 5-132,-4 3-270</inkml:trace>
  <inkml:trace contextRef="#ctx0" brushRef="#br1" timeOffset="331611.9787">11365 16358 1267,'0'0'110,"0"0"-9,0 0 97,0 0-127,0 0-34,0 0 5,3 0-14,0 0-13,0-3-3,0-5-7,3 0-5,-2 1-1,2-3-36,-4 4-115,-2 0-243,0-2-511</inkml:trace>
  <inkml:trace contextRef="#ctx0" brushRef="#br1" timeOffset="332301.8627">11092 14413 811,'0'0'55,"0"0"33,0 0 128,0 0-111,0 0-30,0 0-23,0-16-23,0 16-24,0 0-5,0 0-24,0 19-83,0 12-31,0 5-148,0 3-230</inkml:trace>
  <inkml:trace contextRef="#ctx0" brushRef="#br1" timeOffset="332460.1345">11134 14879 948,'0'0'218,"0"0"-162,0 0 164,0 0-103,0 0-77,0 0-30,-11-64-10,11 64-26,0 0-106,0 4-224,0 9-200</inkml:trace>
  <inkml:trace contextRef="#ctx0" brushRef="#br1" timeOffset="345693.9809">12364 15949 144,'0'0'70,"0"0"-37,0 0 37,0 0-2,0 0-36,0 0-1,0 0 9,0 0-9,0 0-14,7-16 15,-7 16 1,0 0-2,0 0 1,0 0 10,0 0 15,0 0-7,0 0-4,0 0-5,0-3 2,0 1-8,0 2-12,0 0-12,0 0-3,0 0 0,0 0-1,0 0-1,0 0-1,0 0 1,0 0-2,0 0-1,0 0 5,0 0-2,0 0 3,0 0 0,0 0-3,0 0-1,0 0 5,0 0-4,0 0-1,0 0 7,0 0 5,0 0 5,0 0-1,0 0 5,0 0-6,0-3-6,0 3-5,0 0-7,0 0 5,0 0-6,0 0 0,0 0 1,0 0-2,0 0 3,0 0-3,0 0 0,0 0 1,0 0 2,0 0-2,0 0-2,0 0 3,0 0-2,0 0 1,0 0-1,0 0 0,0 0 1,0 0-1,0 0 0,0 0 2,0 0-1,0 0 2,0 0-2,0 0 0,0-2-1,0 2 6,0 0-6,0-3 0,0 3 0,0 0 0,0 0 0,0 0-1,0 0 1,0 0-5,0 0 1,0 0-4,0 0-10,0 0-6,0 0-27,0 0-44,0 0-29,0 0-53,-7 0-103,-6 3-161</inkml:trace>
  <inkml:trace contextRef="#ctx0" brushRef="#br1" timeOffset="364875.6869">12198 15820 540,'0'0'70,"0"0"56,0 0 20,0 0-76,0 0-37,0 0-1,0 0 7,0 0 3,0 0-4,0 0-5,0 0-2,0 0 6,0 0-2,0 0 2,0 0 1,0 0-3,0-4 2,0 1-4,0-3 0,0-4-22,0 3-5,0-3 6,0 0-1,0 1 0,0-1 0,0 0 2,0 0 7,0 0 0,-2 4-9,-6-5 0,3 5 5,-1 3 1,1-1-3,-1 0-8,-3 4-3,0-3 3,-3 3-1,0 0-1,-7 0-1,2 0 0,-2 4 2,-3 6 2,5-4 0,-6 2 1,6 1 0,2 4-1,0-2-5,1 7 4,4 2 0,-3 4-2,-1 2 5,1 0-2,4 1-1,3 3 3,0-4-5,3 1 3,-3-1-6,6 1 5,0-3-4,0 0 0,0 0 0,0 0 0,11-2-1,-1 5-1,2-4 3,1-2-2,1-3-2,2-4 2,-1 2-1,3-5 2,-2 2 0,4-6-2,-1-2 2,-2 0-2,5-3 1,0 1 0,-2-3 4,0 0-4,0 0-1,-2 0 4,1-8-3,5-3 2,-5 1-1,4-3-1,-1-4 2,-1 1-3,-6 2 1,-1 2 4,-1-2-4,-7 3 0,3-1 2,-5-3 1,-1 0 8,-2-4 0,-1-5-5,0-6 2,0 0 1,0 1-7,0-1 0,-8 4 2,-4-3-1,-2 3 1,-1 1-5,5 6 3,-3 2-3,0 0 1,3 5-1,0-2-8,-5 7-12,-9 7-48,-12 0-116,-18 14-183,-8 12-567</inkml:trace>
  <inkml:trace contextRef="#ctx0" brushRef="#br1" timeOffset="373453.5367">21120 15509 453,'0'0'67,"0"0"16,0 0 92,0 0-108,0 0-13,0 0-5,0 0-3,0 0 8,3-17 5,-3 17-8,0 0-11,0 0-5,0 0-10,-2 0-8,-11 5 11,-7 7 4,-2 5-3,2 2-3,-2 5-5,0-5 2,5 1-1,1-3-12,7 0-5,1-7 0,5 0 0,2-4-2,1-6-2,0 1-1,0-1 4,0 0 6,0 0 2,6-4 4,8-9-9,5-7-3,-1 0-4,1-2 0,-1-2 3,-1 1-3,-3 2 4,1 3-3,-3 1 2,-3 5 2,-5 4 10,-2 2 13,-2 6 0,0-3 3,0 3-11,0 0-9,0 0-6,0 0-5,0 3 1,0 11-1,0 8 9,0 3-1,0 5 3,0 0 2,0 3 2,0 0 0,0 0 0,0 1-9,0-1 3,-2-1-8,2-5 4,0-1-4,0-2 3,0-2-2,0-5 4,0 0-6,0-2 5,0-3-4,0-2 2,0-5-3,0-1 3,0-1-3,0-3 0,0 0 1,0 0 1,0 0-1,0 0 3,0 0-4,0 0-4,0 0-12,0 4-33,0-4-55,0 3-60,0 0-81,0 3-166,-2-1-253</inkml:trace>
  <inkml:trace contextRef="#ctx0" brushRef="#br1" timeOffset="373837.3964">20853 16145 219,'0'0'332,"0"0"-275,0 0 95,0 0-23,-96 20-44,84-15-9,3-3 3,3 0-12,6-2 9,0 0 6,0 0-24,11 0-19,17-3-6,17-8-8,19-4-2,12-2-4,10-4-15,-3 1 0,-3 1-1,-10 2-2,-12 3 1,-7 3 4,-15 2-5,-12 7-1,-14-1 0,-5 0-1,-5 3-6,0 0-82,-3 0-129,-21 3-239</inkml:trace>
  <inkml:trace contextRef="#ctx0" brushRef="#br2" timeOffset="397133.657">15428 7364 391,'0'0'39,"0"0"-37,0 0 28,0 0 55,0 0-17,0 0-14,0 0-1,0 0 9,13-15-4,-4 5-8,6-4-21,6-6-21,0 0 2,3 0-9,2-2-1,0 0-28,-3 0-112,-3 6-228</inkml:trace>
  <inkml:trace contextRef="#ctx0" brushRef="#br2" timeOffset="406711.57">11007 12266 442,'0'0'97,"0"0"-25,0 0 66,0 0-17,0 0-65,0 0-23,0 0 6,0-4 25,0 4-8,-4 0-22,4 0-3,-2 0-6,-1 0-4,-1 0-6,-3 4 9,1 2-5,3 1-7,2-1-1,1-2-7,0 3-4,0-4 0,1 0 3,10-3-1,3 0 8,2 0-7,1-6 8,3-11-5,-7 0-2,0-2-2,-3-1 5,-4 1-4,-3 2-3,-3 1 2,0 5 4,0 2-1,-3 1 4,-6 6 6,-8 1-6,1 1-4,-8 0-1,2 0-4,-5 10 11,2 3 2,-3 8 0,1 1 0,-3 5 5,4 5-6,4-1 1,1 5 3,9-7-3,9 2-11,3-6 2,0-1-4,9-4 7,12-4-1,1-2-1,4-4 0,5-5-3,4-3-2,3-2 0,-2 0-60,-3-2-77,-5-7-160,-7-4-241</inkml:trace>
  <inkml:trace contextRef="#ctx0" brushRef="#br2" timeOffset="407755.2867">11305 12250 397,'0'0'98,"0"0"-23,0 0 42,0 0-46,0 0-11,0 0 8,-2 0 0,2 0 10,0 0 2,0 0-4,0 0-9,0 0-12,0 0-11,0 0-12,0 0-8,0 0-4,0 0-4,0 0-2,0 0-6,0 0-7,0 0 3,0 0 4,0 0-2,0 0 10,0 0 9,0 0-2,0 0-3,-1 0-8,-1 0-7,-3 7-4,-1 5 4,-3 5-5,-4 2 2,3 2 5,4-6-7,2-1 0,1-1 3,0 2-2,3-6-1,0 1 0,0 0 4,0-5-8,0 0 4,0-2-1,10 0 1,4-1 2,10-2 0,-1 0 1,6 0-3,4-8-22,-4-2-29,3 0-9,-2 0-14,-7 1-15,0 1 17,-14-1 39,-4 1 33,-3 1 0,-2-3 21,0 1 31,0 3 29,0-1-24,0 4 17,0 2 10,0 1-22,0 0-18,-7 7-34,-5 17-8,-8 5 1,3 8-3,5 2-2,-3-3-28,6 3-106,-3-5-115,2-4-328</inkml:trace>
  <inkml:trace contextRef="#ctx0" brushRef="#br2" timeOffset="423667.8118">3233 9491 445,'0'0'0</inkml:trace>
  <inkml:trace contextRef="#ctx0" brushRef="#br2" timeOffset="426140.6754">685 10918 128,'0'0'28,"0"0"35,0 0 41,0 0-23,0 0-18,27-82 10,-27 72 40,3 3-10,-3 0-13,3 5 7,-3-3 8,0 3 13,0 2 5,0 0-20,0-1-11,0-2-8,0 3-15,3 0-11,-3 0-14,0 0-15,0 0-9,0 20-15,0 11 0,0 10 29,0 6-11,0 1-1,0 2-3,0 4-3,0 2-10,0 4-1,0-1-3,2-3 3,-2 1-4,4-8 4,0-3 1,-1 0-3,-3-12 1,3-5-3,-3-6-1,0-10 0,3-2 0,-3-5 2,0-6-2,0 0 0,0 0 1,3 0-1,-3 0-4,0-7-15,0-16-47,5-13-159,0-7-176,12-7-482</inkml:trace>
  <inkml:trace contextRef="#ctx0" brushRef="#br2" timeOffset="431698.9199">752 10832 184,'0'0'224,"0"0"-186,0 0 21,0 0 36,0 0-32,0 0-24,0 0-8,-15-22 13,15 22-9,0 0 5,0 0 10,0 0-1,0 0 2,0 0 0,0-5-10,0 5-10,0 0-8,0 0-3,0 0-1,0 0 7,0 0 5,0 0-7,0 0 0,0-2 4,0 2-1,0-1-6,-3-2-7,3 3 3,0 0 0,0 0-2,0-3-8,0 3 1,0-3-3,0 3-2,-3 0-2,3-4 0,0-2 1,0 2 0,0-2-1,-4-5 0,4 1 0,0-2 5,0 2 6,0 0-4,0-3 5,0 4-2,0-3-4,0 2 5,0 5-2,0-2 1,0 3 1,0 4 2,0-3 0,0 3 1,0-3 0,0 0-2,0 3-2,0-3-2,0 3 2,0 0 0,0 0-4,0 0 1,0 0-1,0 0-2,0 0-2,0 0 0,0 0-2,0 0 1,0 0 0,0 0 0,0 0-2,0 0 6,0 0 0,0 0-3,0 0 1,0 0-2,0 0-2,0 0 2,0 0-2,0 0 1,0 0 0,0 0 0,0 0-1,0 0 0,13-1 0,14-6-4,18 5-1,16-2 3,20 1 1,14 0-1,5-1 2,12-2-6,3-1-6,7 3-7,0-2 9,-5-1 9,-13 2-2,-13 1-1,-15-1-9,-12 3 4,-13-4 6,-8 4 2,-7 0-1,-3-1 1,-2 0-1,2 2 2,-3 1 0,3 0 0,-6 0 2,1 0-2,-3 0-1,-8 0 1,-7 0 0,-1 0 0,-3 0-1,1 0 1,-1-2 0,5 1 1,-2-6 1,1 7-1,2-3-1,6-3 0,0 6-1,3-7 1,-7 4 0,0 3 0,-2-1 1,0-1-3,0 1 2,4 1 0,7 0 0,2 0 1,-1 0-2,-2 0 1,-8 0-2,-5 0 1,-2 0-2,2 3 0,-3 1 3,0 0 0,0-4 1,-3 0-1,-1 0 0,-2 0 0,4 0 0,-1 0 1,-3 3 0,0-3-1,0 0 2,0 0-1,0 0 1,0 0 1,0 0 5,0 0 1,0 0-2,0 3-3,0 3 0,0 11-2,0 4 7,0 1-4,0 7 4,-7 8 3,2 4-1,1 5-3,4 6-1,0-3-5,0 5 0,4-5 0,5 0-2,0-6 0,1 1 0,-1-2 1,-2-6-1,3 1 0,-3-4 0,-4-6 0,0-2 0,-3-8 1,0-1-1,0-9 0,0 3 0,0-9 0,0-1-1,0 0-7,0 0-29,0 0-52,-10-4-171,-7-17-561</inkml:trace>
  <inkml:trace contextRef="#ctx0" brushRef="#br2" timeOffset="432216.1133">988 11718 112,'0'0'79,"0"0"-57,0 0 47,0 0 14,-21-76 0,15 66-52,-1 6 11,5 1-18,-1 3-13,-3 0-11,0 0-5,-1 0 1,-4 0 4,1 7-64,1 3-81,3-4-107</inkml:trace>
  <inkml:trace contextRef="#ctx0" brushRef="#br2" timeOffset="432883.314">801 11609 427,'0'0'64,"0"0"17,0 0 57,0 0-24,0 0-17,0 0-9,-4-17-6,4 17-9,0 0-11,0 0-19,0 9-10,0 19 5,-3 8 49,3 9-24,-2 2-16,-5 7-11,4 4-10,0-1 1,0 3 1,0-2-7,0-5 2,3-7-4,-3-5-6,0-7-2,3-5-8,0-4 2,0-4-1,0-4-4,0-8 5,0 1-3,0-4 0,0-2 0,3-2-2,9 1 2,3-1 0,13-2 2,8 0 6,15 0-5,10 0-1,9-2-1,9-3-3,12 1 3,12-5-2,9-1 1,3-1-2,-2 2-3,-3-1-3,-5 0-3,-2 3 7,1 0 1,2 0 2,-7 2-1,-7 1 0,-10 1-1,-12 0 1,-14 3 0,-6 0 1,-7 0-2,-7 0 1,-6 0-1,-2-3 1,-8 3-1,-1-2 0,-7 0-4,-3-1 5,-4 0-20,-1-3-39,-4-6-54,0-4-45,0-1-128,-13-8-266</inkml:trace>
  <inkml:trace contextRef="#ctx0" brushRef="#br2" timeOffset="433475.3646">2851 11444 114,'0'0'344,"0"0"-333,0 0 28,0 0 20,0 0-47,0 0-6,-3-25 25,6 23 43,1-1 17,-1-1-22,0-1-18,0 0-13,0-1-7,0 2-17,-2-1 9,3 0 32,2 0-17,1-6-6,-1 8-12,-3-3 10,0 2 24,-3 4 1,0-4 6,0 4 1,0 0-16,6 0-26,-3 11-12,9 16 13,-3 13 32,2 15-7,3 8-3,0 9-6,-1 9-15,-7 0-2,-6 2-9,0 4 0,0-9-5,-6-16-4,-1-8 0,-2-15-1,1-9 3,-1-10 0,-1-7 6,-2-6 10,-6-2 17,-7-3-8,-8-2-14,-9 0-13,-7-14-2,-12-2-35,-2 2-102,-1-3-167,9 0-463</inkml:trace>
  <inkml:trace contextRef="#ctx0" brushRef="#br2" timeOffset="434459.579">6574 10503 402,'0'0'123,"0"0"-72,0 0 141,0 0-42,0 0-9,0 0 0,0-47-27,0 46-20,0 1-13,0 0-14,0 0-25,0 0-20,0 21-6,0 18 11,0 14 32,9 7-24,4 10-4,1 5-11,2 1 0,-1 0-1,0 0-3,-3-4-12,1 3 11,-7-4-7,-3 2 0,0-1-5,0 0 7,5 2-10,-1-2 15,2-6-12,3-4-2,-5-8 2,4-7-3,-8-3 2,0-1-1,0-8-1,-3-4 2,0-6-1,0-9-1,0-7 0,0-5 1,0 0 0,0-4-1,0 0 1,0 0-1,0 0-7,0 0-13,0-7-24,0-17-101,0-11-125,13-15-122,2-17-586</inkml:trace>
  <inkml:trace contextRef="#ctx0" brushRef="#br2" timeOffset="435411.2569">6626 10384 522,'0'0'48,"0"0"23,0 0 125,0 0-75,0 0-26,0 0-25,-20-12-28,20 9-4,17 1-13,25-2 6,22-2 23,24-1-20,19 0-16,17 0-3,9-1-1,10 4-4,6-2-5,8-1 0,-6 0-3,5-7-1,-11-2 0,-15-4-2,-17 6 0,-25-2 1,-18 7 3,-14-1 1,-8 3-2,-8-1-1,-5 3 4,-3-2-2,-6 3 18,1-2 12,-8 3 2,0 0-5,-6 2 4,-6 1-11,-1 0-5,-3 0 2,-2 0-11,-1 0 3,0 0-1,0 0 0,5 0-2,3 0-5,2 7 13,-1 3 5,-3 2-14,3 3 10,0 1-8,0 4-1,3 9 4,-5 5 1,-1 12-3,4 7 5,4 3-4,1 7 2,2 4 0,2 8-8,-3 7 1,-2 4-6,-4 1 1,2 0-1,-3 0 2,1-4-2,-2-2-1,-2-3 1,-3-3-1,-3-2 3,0-1-2,0-5 2,0-8 0,0-10 1,0-6-1,0-9 0,0-8-1,0-6-2,0-7 2,0-3-2,0-6 0,0-1 0,0-3 0,0 0-12,0 0-26,0-3-55,3-22-236,-3-11-531</inkml:trace>
  <inkml:trace contextRef="#ctx0" brushRef="#br2" timeOffset="436505.4936">6830 12151 269,'0'0'44,"0"0"25,0 0 47,0 0-33,0 0 22,0 0 7,-4-14-21,4 14-24,0 0-9,0-3-5,0 3 1,0 0-4,0 0-1,0 0-7,0 0-11,0 0-9,0 0-2,0 0 2,-3 0-2,3 0-3,0 0-4,0 0 2,0 0 2,3 0-1,27 0-3,25 0 26,24-3 16,18-2-24,13 0-7,11 1-13,3-3-1,4 1-2,2 2-3,-3 1-5,-6 0 0,-11 1-3,-7-3 3,-9 3 0,-9-1 0,-6 1 3,-6 0-3,3-1-1,-4 0 1,-2 2 7,-5-2-6,-6 3 2,-4 0 5,-3-3-8,-3 2 1,-7-2 1,-6-3-2,-14 5 0,-5-2 1,-4 0 3,-4 0 3,-3 3 11,1-4-2,-3 4-5,0 0-1,-4-2-7,3 2 0,-3 0-3,0 0 0,0 0 0,0 0 0,0 0-5,0 0-40,-3 0-75,-14 0-59,-2 5-170,-11-1-466</inkml:trace>
  <inkml:trace contextRef="#ctx0" brushRef="#br2" timeOffset="439905.3078">4356 10747 416,'0'0'37,"0"0"56,0 0 27,0 0-47,0 0-18,0 0 3,0 0-12,0 0 3,15-20 0,-15 20 12,0 0 9,0 0-4,0 0-3,0 0-26,0 0-25,0 0-12,0 0-13,0 0-80,4 0-108,2 8 6,5-6-129</inkml:trace>
  <inkml:trace contextRef="#ctx0" brushRef="#br2" timeOffset="440315.8909">4575 10648 57,'0'0'442,"0"0"-417,0 0 102,0 0 34,0 0-60,0 0 10,33-54 25,-33 54-15,0 0-29,0 0-18,0 0-13,0 0-20,-10 7-13,-13 16-1,-11 10 7,-5 6-4,-1 8-8,1 3 7,0 7-4,2-5-3,0 1-4,7-5-3,0-4 5,6-7-8,0-2 1,2-6-7,7-1 1,-4-2-1,5-2-3,4-7-2,4-5 1,1-5-1,2-4 0,3-3 0,0 0-1,0 0 0,0 0-1,0 0-1,0-8-32,0-10-95,14-9-148,1 0-160,1-5-281</inkml:trace>
  <inkml:trace contextRef="#ctx0" brushRef="#br2" timeOffset="440547.692">4596 10549 76,'0'0'0,"0"0"-44</inkml:trace>
  <inkml:trace contextRef="#ctx0" brushRef="#br2" timeOffset="440833.701">4596 10549 74,'55'-17'164,"-55"17"-103,0 0 31,0 0 11,0 0-49,0 0-3,0 0 32,0 0 8,0-1-12,0-1-16,0 1-37,0-2-16,-3 3 3,3 0-3,0 0-5,0 0-3,0 0-1,0 0 2,0 0 6,0 0 4,0 0 7,0 0 8,0 0 10,0 0-15,0 0-17,0 0-3,0 7-3,0 6-8,0-3-74,0 5-54,0-3-77,0-2-146</inkml:trace>
  <inkml:trace contextRef="#ctx0" brushRef="#br2" timeOffset="441207.009">4644 10634 519,'0'0'123,"0"0"47,0 0-10,0 0-34,0 0-29,0 0-17,30-42-5,-26 42-23,5 0-8,2 0 6,8 5 4,-1 8-2,1 3-12,5 9-10,1 5-2,2 7-4,-1 7 5,2 4-9,5 2-4,-3-1-5,-2 0-3,-1 4 1,1-7-2,-8 1 0,3-5-4,-3-6 1,-1 0 2,2-5-4,0-3 0,-5-7 5,1-4-5,-4-5 0,-10-9-2,0 2 0,0-3-2,-3-2-13,0 0-38,0 0-64,-22-7-198,-20 4-348</inkml:trace>
  <inkml:trace contextRef="#ctx0" brushRef="#br2" timeOffset="442917.5279">4153 11405 24,'0'0'201,"0"0"-188,0 0 42,0 0 1,0 0-42,0 0-14,0 0 7,-3-5 0,-1 5 12,2 0 8,-5 0 9,5 0-29,-1 0 12,-1 0-9,4 0-9,0 0-1,0 0-3,0 0-11,0 0 14,0 0 24,0 0 32,0-3 58,-3-1-11,0-1-68,0 2 22,0 1-8,1-1-9,-1 3 8,3 0 12,0 0 7,0 0 4,0 0-7,0 0-9,0 0-8,0 0-10,0-2-6,0 2-1,0 0-3,0 0 7,0 0-11,0 0-4,0 0-8,0 0-7,0 0-1,0 0-2,0 0 1,0 0 5,0 0 7,0 0 16,0 0 8,0 0-5,0 0-4,0-3-14,0 3-3,0 0-3,0 0 1,0 0-1,0 0 1,0 0-2,0 0-1,0 0-3,3 3-3,5 9 8,2 3 10,2 5-6,0-2-5,3 3 3,0 4-2,4 6-1,5 2-1,-3 3 3,6 3-4,3-2-1,-2 3 1,2-1-2,0 4-2,1-1 1,2-2-2,0 7-1,2-7 2,4 2-1,-3-5 0,3-4 0,1-4-1,-8-5 0,0-4 4,-5-1-4,-6-3 0,0-2 1,-9 2-1,-2-6 0,-4-3 0,-3-3-1,0 2 0,-3-6 1,0 2 0,0-2 0,0 0 0,0 0 1,0 0 1,0 0-2,0 0 0,0 0-7,0 0-23,0 0-15,0-8-76,-3-13-147,3-5-88,0-7-316</inkml:trace>
  <inkml:trace contextRef="#ctx0" brushRef="#br2" timeOffset="443601.2735">5190 11364 276,'0'0'150,"0"0"-67,0 0 43,0 0 23,0 0-43,0 0-17,4-27 6,-4 27-4,0 0-20,0 0-22,0-2 2,3 2-8,-3 0 1,0 0-2,0 0 5,0 0-6,0 0-7,0 0-9,0 0-1,0 0-6,0 0-2,-17 16-10,-6 11 16,-6 8-4,4 6 1,-5 8-6,5 8 4,-3 1 1,4 5-5,-3-4-1,1-2 2,3-1-7,-3 4 1,4-7-1,-2-1-1,-1-5-1,2-5 0,-2-6-3,4-6 2,6-2-1,-1-6 0,2-2 1,3-3-3,2-8 3,4-2-1,5-4-1,-3-3 0,3 0-2,0 0 2,0 0-2,0 0-4,0-7-18,6-8-78,9 1-114,2-2-119,-1-1-450</inkml:trace>
  <inkml:trace contextRef="#ctx0" brushRef="#br2" timeOffset="445220.9928">5258 11390 509,'0'0'146,"0"0"-52,0 0 63,0 0-45,0 0-39,0 0-22,0 0 17,0 0-10,0 0-6,0 0 0,0 0-2,0 0-9,0 0-8,0 0-10,3 0-4,14 0-10,11 0-1,12 0 15,11-2-9,2-1-4,9 3-5,-2 0-2,7-2-1,0-3-2,12 0 2,15-4-1,3 3 6,4 2 2,-13 1-8,-20-1 0,-6 4-1,-17 0 3,-2 0-2,-1 0 1,-5 0 0,0-3-3,2 3 1,-6-3-1,-4 3 1,-3 0 0,-8 0-1,0 0 1,-6-3 1,1 3 0,-4 0 0,6-1 0,0 1-1,2-2 0,5-3 1,0 5 1,2-2-2,-9 2 1,-4-1-1,-1-1 0,-4 1 0,-3-2 2,0 3-2,-3-3 0,0 3 1,0 0-1,0 0-1,0 0-37,-3 0-86,-12 0-112,-12-3-345</inkml:trace>
  <inkml:trace contextRef="#ctx0" brushRef="#br2" timeOffset="447425.5942">4256 11314 579,'0'0'102,"0"0"-31,0 0 101,0 0-75,0 0-45,0 0-7,0 0-5,-12-10-11,9 7-9,3 3 0,0 0-9,0-3-3,0 3 8,0 0-6,0-2 5,-4 0 14,4 0 9,-2-1-16,-1 3-1,0 0 6,0-2-9,-4 0-1,4 2-3,0 0-3,-4 0-1,3 0-2,-5 0-8,-1 2 0,1 9 0,-3-1 0,0 3-3,-1 1-19,4-2-51,0 2-80,4 0-160,2-4-246</inkml:trace>
  <inkml:trace contextRef="#ctx0" brushRef="#br2" timeOffset="448797.5807">4698 9740 472,'0'0'164,"0"0"-101,0 0 110,0 0-29,0 0-49,0 0-25,-5 0 4,5 0-7,0 0-8,0 0-8,0 0 1,0 0-5,0 0-3,0 0-9,0 0-3,0 0-5,0 0-5,0 0-10,0 0-8,0 0-2,0 0-1,0 0 0,0 0-1,0 0 0,0 0 5,0 0 8,0 0 11,0 0-4,0 0-11,0 0 5,0 0-8,0 0-3,0 0 1,0 0 4,0 0 1,0 0 5,0 0 0,0 0-5,0 0-1,0 6-8,-4 14 0,4 10 1,-2 9 26,-1 1-5,0-1-5,0 0 5,-1-2-7,1-7-4,3-5-1,0-5-6,0-6-1,0-4-2,0-6-1,0-2 0,0-1 0,0-1-20,0 0-29,0-12-35,0-16-156,0-9-209,10-9-259</inkml:trace>
  <inkml:trace contextRef="#ctx0" brushRef="#br2" timeOffset="449075.6321">4765 9707 871,'0'0'146,"0"0"-20,0 0 104,0 0-86,0 0-52,0 0-31,0-25-8,0 25-17,0 0-6,10 3-12,8 11 21,3 6-5,1 4-8,2 2-9,-6-1 1,2-1-9,-1 0-5,-3-2 0,-7-5-3,-4-6-2,-2-1 0,-3-2-28,0-4-41,0-4-86,0 0-116,0-4-186</inkml:trace>
  <inkml:trace contextRef="#ctx0" brushRef="#br2" timeOffset="449294.0251">5133 9601 901,'0'0'152,"0"0"27,0 0 11,0 0-82,0 0-70,0 0 45,-51 69 1,29-33-47,4-6-5,-4 0-20,4 0-10,1-8-2,4-2-7,4-4-48,6-9-75,3-4-95,0-3-183,25-12-161</inkml:trace>
  <inkml:trace contextRef="#ctx0" brushRef="#br2" timeOffset="449487.5032">5160 9689 925,'0'0'162,"0"0"51,0 0-8,0 0-71,0 0-48,0 0-13,49-10-18,-34 41 10,0 11-16,1 7-18,-6 5-5,3 1-19,0-1-7,-1 1-3,-4-2-18,-1-2-73,-7-6-140,0-11-406</inkml:trace>
  <inkml:trace contextRef="#ctx0" brushRef="#br2" timeOffset="450267.5211">1641 9914 680,'0'0'185,"0"0"-121,0 0 156,0 0-48,0 0-42,0 0-22,-7-50-24,7 50-30,0 0-30,0 21-18,0 11 20,2 4 18,3 8-10,-5-1 0,0-1-11,0-9-10,0 1-1,0-7-6,0-5-2,0-5-2,0-3 3,0-6-4,3-4 0,6-1-1,3-3 1,9 0 0,7 0 3,8-9-4,3-7 0,4-1 0,-7 0-16,-8 3-24,-7 2-34,-10 4-77,-4 3-85,-7-2-142,0 0-416</inkml:trace>
  <inkml:trace contextRef="#ctx0" brushRef="#br2" timeOffset="450478.0409">1744 10060 542,'0'0'245,"0"0"-120,0 0 107,0 0-67,0 0-92,0 0-16,0-17-4,17 11-16,5 0-17,6-2-16,-4 1-4,-3 2-15,-9 0-97,-3-2-53,-6-2-125,-3 0-146</inkml:trace>
  <inkml:trace contextRef="#ctx0" brushRef="#br2" timeOffset="450665.7186">1653 9878 725,'0'0'222,"0"0"-46,0 0 91,0 0-128,0 0-74,0 0-28,42-37-2,13 24-22,5 3-10,-5 0-3,-10 3-43,-8 2-69,-13 3-50,-3 2-136,-8 0-245</inkml:trace>
  <inkml:trace contextRef="#ctx0" brushRef="#br2" timeOffset="451664.0693">7329 9399 520,'0'0'42,"0"0"105,0 0 24,0 0-68,0 0 16,0 0-13,-63-49-20,60 42-1,-1 3-16,4 1-6,0-3-12,0 2-16,25-6-9,15 1-20,8-2 16,1 5 2,0 2-6,-4 4-6,-1 0 10,-3 7-6,-2 10-9,-6 6-5,-5 4 1,-7 5 3,-9 2-4,-9 1 1,-3 2 1,-3-3 7,-16-2 5,-4-3 0,-9-4 4,0-4-2,-8-1-3,1-6-6,0-2 1,0-1-2,-4-8-8,2 0-4,6-3-3,5 0-33,4-9-57,15-8-100,8-8-141,3-2-297</inkml:trace>
  <inkml:trace contextRef="#ctx0" brushRef="#br2" timeOffset="452127.0119">7448 9313 752,'0'0'154,"0"0"-5,0 0 94,0 0-101,0 0-21,0 0-36,3-30-21,0 30-24,-3 0-9,0 0-5,0 0-5,0 0-5,0 0-1,0 0-6,0 0 2,0 0 5,3 0-6,-3 0-1,0 0-1,0 0-5,0 0 0,0 0-3,0 0 6,0 0 5,0 0-5,0 3 6,0-3-4,0 4-2,0 3-5,0-1 2,0 8 6,6-1-3,-3 6-2,4 4-1,-4 4 0,1 2-1,3-1 1,-1 0-1,1-6-1,-1-5 0,-3-3-1,0-4-34,0-3-48,-3 3-111,0-4-248</inkml:trace>
  <inkml:trace contextRef="#ctx0" brushRef="#br2" timeOffset="480296.108">5187 11182 188,'0'0'11,"0"0"28,0 0 21,0 0-32,0 0-20,0 0 2,0 0 40,0 0 8,0-10-17,-3 9 5,-1-2 26,2 3-6,-3-3-31,-1 3-11,-1 0 9,4-2-25,-4 2 19,7-1-13,-2 1 3,2 0-6,0 0 2,0 0-6,0 0 1,0 0-2,0 0-5,0 0 9,0 0-2,-3 0 1,0 0 22,-3 0-1,-2 0-15,7-2-4,-2 2 4,-1 0 1,4-1 14,0 1-6,-2-3-5,2 3-2,-3-3 0,3 3-11,-3 0 11,3-2-2,0 2 1,0 0 0,0 0-2,0 0 0,0 0-6,0 0-5,0 0 0,0 0 0,0 0-3,0 0-1,0 0 0,3 0 1,18 0 1,3 0 14,6 0 4,4 0 0,-8 0 2,-1 0-10,-3 0-4,-1 0 0,-3 0-2,4-5-1,-1 2-1,-3 3-3,3 0 1,-2-1-1,1 1 0,2 0 1,8-2 2,2 1 3,6-2 4,-2 3 0,1-2-2,-4 0-3,-2 2-1,-4-3-1,-6 3-2,0 0-1,-3 0 4,-1 0-4,3 0 2,-2 0-1,3 0 0,-2 0 0,1 0-1,-1 0 1,1 0-1,-1 5 0,-1 0 0,1-1 0,-4-1 0,1 2 1,1-3-2,2 1 2,5-3 1,-4 0-2,-2 0 0,1 0 0,-3 0 0,2 0 0,0 0 0,1 0-1,4 0 1,-4 0 1,5 0 2,-2 0-3,1 0-2,2 0 1,2-3 2,6 3 1,-2 0-2,-1 0-2,0 0 2,-11 0 0,-3 0 0,-2 0 0,-6 0 0,-4 0-3,-1 0 3,-3 0 2,3 0-2,-3 0 0,7 0 0,-1 0 1,1 0 0,3 0-1,0 0 0,-1 0 0,0 0 0,-2 0 0,1 0-1,-2 0 1,-3 0 0,0 0-1,-3 0 1,0 0-36,0 3-80,-9 4-39,-18 3-61,-5-3-399</inkml:trace>
  <inkml:trace contextRef="#ctx0" brushRef="#br2" timeOffset="484831.8242">2897 11467 200,'0'0'157,"0"0"-59,0 0 7,0 0 16,0 0-41,0 0-20,0 0-3,0 0-8,0 0-5,0 0-7,0 0-11,0 0-6,0 0-3,0 0-3,0 0 1,0 0 3,3 0 7,0 0 6,3 0-2,12 0-13,7-3 24,8-1-13,6-2-10,7 3-7,-1-4-5,3 2 2,1 0-4,0 1 0,-1 1 2,-2 1-1,-1-4 0,-2 4 0,-4-1-1,0-1 0,2-1-1,-5 3-2,-3-4 0,0 3 1,-5-1 0,2-1 0,0 0 1,-2 3-1,-1-1 5,1 1-4,2-3 0,3 1 2,-2 1-4,2 0-1,-3 0 0,1 2 0,-1-2 1,-3-1 1,-5 1-1,-5 3 0,1 0 5,1 0-4,-1-3 6,1 0-2,-2 2 0,-1-1-2,-1-3-1,3 3 3,-6 2 0,-3-1-1,-5-2-2,-4 0-1,0 3-1,0 0-7,0 0-69,-19 3-143,-11 8-130</inkml:trace>
  <inkml:trace contextRef="#ctx0" brushRef="#br2" timeOffset="492426.8011">824 14115 756,'0'0'128,"0"0"89,0 0 12,0 0-103,0 0 16,0 0-53,0 0-20,-15-45-22,15 45-27,0 0-1,0 9-13,0 15-4,0 12 18,6 13 14,-3 14-10,-3 2-5,4 8-2,-4 1 2,2 2-10,-2 3-5,0-1 4,0-1-6,0 2 6,0-3-1,0-6 1,-6-2-1,0-11-5,3-10 3,0-8-1,0-7-4,3-3 0,0-8 0,0-4 0,0-6 0,0-5 0,0-4 0,0-2 0,0 0 0,0 0 0,0 0-12,0-19-18,0-14-46,0-9-96,0-9-242,0-11-585</inkml:trace>
  <inkml:trace contextRef="#ctx0" brushRef="#br2" timeOffset="493785.4096">803 14132 491,'0'0'62,"0"0"91,0 0-2,0 0-67,0 0-36,0 0 10,-21 0-1,21 0-5,0 0-4,0 2 0,18-2-1,13 0 21,24 0 1,13 0-30,21-9-15,14-1-6,18-2-6,10-1-6,0-1-4,-1 0-2,-6-2-8,-2 0 3,-7-5 5,-15 1 1,-6 6 1,-12-3-3,-3 2 2,-4-3-1,2 4 1,-5-2 1,-5 1-2,-6 6-6,-10-1-1,-11 3 4,0-3 2,-4 2 2,2 1 0,-4 0-1,-3 0 0,-4 0 0,6-5-1,8 1 1,1 2 4,-3-2 2,-3 5-4,-9-1-1,-2 3-1,-4 2 1,-3-1 5,1-2 1,2 2 9,-4 1 2,-1-2 0,-4 4-7,-6 0 6,4-3 7,-7 0 1,3 1 4,-3-1-6,0 3-4,-3 0-9,1 0-6,-1 0 0,0 0-1,0 0 0,0 0 3,0 0 4,0 0 8,0 0 6,0 0-1,0 5 7,0 1-11,0 3 28,0-4-28,0-2-7,0-3 2,0 0 1,0 0 9,0-3-3,0-2-21,0 2 0,0 1 0,0-2 0,0-2 0,0 1 0,4-3 0,9 2 0,-4-2 0,-3 5 0,-3 3 0,-3 0 0,0 0 0,0 0 0,0 0 0,0 6 0,0-1 0,0 4 0,3 11 0,0 6 0,4 11 0,-2 6 0,1 3 0,0 10 0,0 3 0,-2 7 0,2 7 0,-3 3 0,0 3 0,1 1 0,0 1 0,-4 0 0,0-2 0,0-7 0,0-2 0,-8-5 0,-1-1 0,-4-8 0,1-4 0,0-9 0,0-10 0,0 0 0,2-10 0,3-3 0,0-4 0,4-6 0,3-6 0,0-1 0,0 0 0,0-3 0,0 0 0,0 0 0,0 0 0,0 0 0,0 0 0,-3 0-23,-3 0-26,-10 0-23,-5-9-51,-7-7-204,8-12-172</inkml:trace>
  <inkml:trace contextRef="#ctx0" brushRef="#br2" timeOffset="496430.6779">946 15327 249,'0'0'66,"0"0"-62,0 0 19,0 0-2,0 0-13,0 0 10,-33 36 21,26-28 8,1-2-11,-2 0 1,0 2-5,0-2 16,-1-3 5,3 5 13,-7-1-15,4 2-7,-2-3-3,5 0 3,-1-1 3,4 1 7,0-6 24,0 3 5,0 0-16,3-3-9,0 0-11,0 1-14,0 3-12,0 1-1,12 5-4,16 0 45,13-1-8,14-4-16,13-5-9,9 0-3,21 0-5,12-20-15,14-4 3,3-4-8,4 0 1,-12-6-5,-14 5 4,-11 3-1,-17 6 1,-17 2-2,-6 6 2,-2 2 3,-7 3-1,4-2-1,6 3-1,0-4 5,3 3-4,5-1-1,-5 3 1,0 1-1,-4-1-3,-6-3 2,-8 5 1,-3-1-1,-4 2-1,0-5 1,1 3 1,-1-2 0,0-1 2,-5-2-4,-4 1 2,1 2 0,-5-1 0,-5 0 0,3 1 2,-6 0-2,-2 4 0,-1 0 0,2-1 0,-1-1-1,-1 1 1,4 0 1,-7 3-1,0 0 0,-3 0-1,-1 0 0,1 0 1,-3 0 0,0 0-1,0 0 2,0 0 0,0 0-1,0 0-1,0 0 1,0 0 1,0 0-1,0 0-2,0 0-2,0 0-2,0 0-4,0 0-7,0 0 2,0 0 3,0 0 1,0 0 7,0 0 1,0 0 3,0 0 0,0 0-1,0 0 1,0 0-1,0 0-2,0 0 0,0 0-4,0 0 2,0 0 1,3 0 2,7 3-1,2 0-5,1-3 4,-3 0 8,3 0-1,0 0-3,-4 0 1,6 0 1,-6 0 0,2 0-1,3 0 1,0 0-2,-5 0 1,-2 0-2,-1 0-1,-6 0-25,3 0-48,0 0-9,0 0-6,-3 0-46,0 4-54,-3-1-51,-16 1-412</inkml:trace>
  <inkml:trace contextRef="#ctx0" brushRef="#br2" timeOffset="497415.1908">7139 13508 257,'0'0'151,"0"0"-76,0 0 35,0 0 14,0 0-39,0 0-6,-68 0-3,63 0-11,5 0 52,0 0-25,0 0-6,1 0-18,28-7-13,20-5-13,26-5-13,26 0 8,26 0-10,14-2-9,21 2-8,12 4-10,-5-4-1,-8 0-1,-7 1-1,-24-1-3,-20-1-10,-22 1 9,-13 3-7,-7 1 9,-7 0 3,-9 3-7,-7 0-11,-9 6 16,-6 2-9,-14-1-15,-4 3-5,-9 0-28,-3 0-52,0 3-55,-15 6-21,-24 1-229</inkml:trace>
  <inkml:trace contextRef="#ctx0" brushRef="#br2" timeOffset="498313.2951">7087 13689 378,'0'0'180,"0"0"-26,0 0 76,0 0-61,0 0-27,0 0-16,0-52-19,0 52-12,0 0-42,0 0-33,0 17-13,0 18 7,0 19 25,0 15-4,3 13-10,3 4-4,4 4-7,1 2-3,-5-6-4,-1-4-1,-1-2-4,-4-5 5,0-2-3,0-3 2,0 3-1,-6-8-2,-3-2 3,4-4 0,1-9-2,3-6-3,1-8 5,0-6-3,0-8 2,0-5 5,0-4-5,0-7-2,0-3-1,0-3 1,1 3-1,17-3 1,10 0 4,11 0 8,13 0-5,8-6-8,10-7 2,14-7-1,14-2-3,9 2 2,5 3-2,-7 4 0,-5 3-14,-7 3 4,-2 0-1,-7-3 0,-5 4-3,-15-3 0,-12 2-1,-7 0 2,-12-1-3,-3 3 5,-5-2-2,-4 5 2,-3-3-2,-5 2-14,-9 0-36,-3-3-4,-1-5-30,-2-5-131,-17-10-224</inkml:trace>
  <inkml:trace contextRef="#ctx0" brushRef="#br2" timeOffset="499559.5835">9129 13226 333,'0'0'88,"0"0"-62,0 0 78,0 0-38,0 0-21,0 0-30,0-3-15,0 3 3,0 0-3,0 0 6,0 0 14,0 0 41,0 0 20,0 0 0,0 0-8,0 0-5,0 7 15,0 7 29,0 5-38,4 5-4,3 5-4,-1 8-9,4 9-2,-1 5-18,-2 10-4,-1 6-5,0 5-6,-2 4-9,-2 0-2,-1-4-6,-1-2 1,0-8 0,0 2-3,0-5-2,0-3 3,-3-3-3,-3-4 0,-1-3 0,-3 0 0,1-9 6,-1-1-5,3-3 7,0-2-1,1-2-3,0-4-1,0 3-1,3-6 2,-1-2-3,1-3-1,-5-4 0,6-1-1,-1-3 0,0-4 0,-1 3 1,1-5-1,-4 3 1,1 1 0,-3 0-1,-8 3 1,1 3 0,-8-3 2,-1 3-1,-5 4-2,-5-2 0,3 2 2,-1-3-4,0-1 2,2 0 0,1 0-6,-2 3 4,-4-2-1,-3-1-4,-9 2-6,-1-3 9,-7-2 3,4 0-5,3-4 6,3 0 0,5-1 2,6 0-1,2-1-1,3-1 1,-2 4-1,-1 0 0,-2 5 0,-2-1 1,1 2-1,8-3 0,5-3 0,13-2-2,4-3 2,6 0-3,0-2 2,0 0 0,0 0 0,0 0-1,0 0-18,0 0-36,0 0-29,0-9-54,3-8-200,6-9-287</inkml:trace>
  <inkml:trace contextRef="#ctx0" brushRef="#br2" timeOffset="500706.6983">5103 13558 507,'0'0'97,"0"0"14,0 0 82,0 0-60,0 0-40,0 0-30,-10-4-15,-14 21-2,-3 9 7,-7 11-13,-5 8-1,0 14-5,-4 8 4,-5 6-9,-2 4-3,0-6-1,0 1-2,12-11-9,5-6-4,8-11 5,9-8-6,2-6-1,4-4-3,1-10-2,6-3-2,0-9-2,3 2 1,0-6-1,0 0-26,0-6-27,19-18-68,7-11-128,9-19-220</inkml:trace>
  <inkml:trace contextRef="#ctx0" brushRef="#br2" timeOffset="501081.5173">5154 13643 723,'0'0'73,"0"0"13,0 0 118,0 0-22,0 0-91,0 0-47,73-26 13,-52 52 10,2 7-1,6 14-10,1 9-5,-2 9-19,-1 5-2,3 3-7,1-1-10,2 1-10,0 4 5,-3-6-3,0-4-4,-2-9 1,-3-4-1,-5-8 4,-4-8-5,-5-6 1,-2-9-2,-2-9 2,-1-5-2,-6-5 2,0-1-3,0-3 2,0 0-16,0-13-37,-9-4-154,-15 0-151,-9 4-231</inkml:trace>
  <inkml:trace contextRef="#ctx0" brushRef="#br2" timeOffset="501779.3094">4450 14519 48,'0'0'221,"0"0"-138,0 0 59,0 0-49,0 0-3,0 0 13,-21-3-19,21 3 1,0 0-25,0-2 11,0 2 0,0 0-19,0 0 5,0-2-10,0 2-7,0 0-22,0 0-11,0 0-7,0 0-2,0 0-28,0 0-84,12 0-117,9 7 40,3 0-154</inkml:trace>
  <inkml:trace contextRef="#ctx0" brushRef="#br2" timeOffset="502477.4663">4450 14519 441,'107'13'151,"-107"-16"6,0 0 65,0-1-73,0 4-28,0 0-19,0 0-11,0 0-4,0 0-15,0 0-14,0 0-18,0 7-22,6 9 20,8 7 5,2 7-19,5 2-9,9 5 6,0 4-7,8 8-7,4-1 1,-3 2-1,4 11-7,-4-6 3,-3-1-1,-4-6-2,3-5 0,-8-2 3,1-8-3,-1-4-1,-5 0-1,-1-2 2,0-4 0,0-2-2,-2-3 1,-5-4 1,-2-2-2,-2-1 0,-1 2 1,-3-6-5,-3-1 6,3 1-4,-6-3 4,3-4-4,0 2 1,-3-2 3,3 0 0,-3 0 0,3 0 0,-3 0-1,0 0 1,3 0 0,3 0 2,10-2-2,4-11 6,8-7-4,2-4-1,0-5-1,10-16 2,1-12 0,11-13-2,4-20 1,-2-2-1,-5 3 0,-10 9-2,-7 18-2,-9 10 3,-7 14 1,-8 6 2,-2 5-1,-3 6 1,0 4-2,-1 3 2,2 0-1,0 1-1,-2 3-1,2 0 1,-1 7 0,-3-1-1,0 4-2,0 0-8,0 0-27,0 7-41,0 10-76,-13 6-13,-5 0-163,0-8-281</inkml:trace>
  <inkml:trace contextRef="#ctx0" brushRef="#br2" timeOffset="503203.4012">5702 14628 308,'0'0'180,"0"0"-136,0 0 111,0 0-8,0 0-65,0 0-29,-22 2-1,22-2 22,0 0 9,0 0 1,0 0-15,14-2-19,17-8 0,19-7-14,21-3 2,20 0-6,12 0-5,15-2-7,16 3-5,5-6-7,6 0-6,-1 0-2,-14 3-3,-23 2 0,-29 8 0,-26 2 3,-27 6 0,-11 4-2,-12 0-5,-2 0-26,0 0-54,0 0-22,-5 9-62,-12-1-161</inkml:trace>
  <inkml:trace contextRef="#ctx0" brushRef="#br2" timeOffset="504171.1857">3482 14707 351,'0'0'101,"0"0"-11,0 0 52,0 0-41,0 0-33,0 0 17,-52 13-14,49-13-16,3 0 2,0 0-2,0 0-7,0 0-4,0 0 6,0 0-7,0 0-7,0 0-8,0 0-7,0 0-3,0 0-9,13 0 0,11 0 1,22-7 12,8-2-6,7-2-10,6 0-5,2-1 5,2 1-6,-2 2 0,-5-1-1,-9 0 1,2 0-1,-2 1-1,-4-1 2,1 0 0,-3 3 0,-4 1-2,-3-2 1,1 6-3,-7-1 3,-4 0-2,0 3-6,-5 0 5,0 0-2,-2 0 5,-4 0 1,0 0 0,-2 0 1,-2 0-1,-4 0-1,-4 0 1,-4 0-7,-5 0-37,0 0-10,0 0-48,-2 0-80,-16 0-204</inkml:trace>
  <inkml:trace contextRef="#ctx0" brushRef="#br2" timeOffset="505716.8937">3777 15269 615,'0'0'176,"0"0"-47,0 0 88,0 0-97,0 0-50,0 0-16,-3-7-14,-10 15-12,-4 17-17,-2 7 5,4 10 2,0 2 4,5 4 6,8-7-14,2 2-5,0-2-6,12-9-2,8-2-2,14-7-15,6-7-72,14-15-76,7-1-250</inkml:trace>
  <inkml:trace contextRef="#ctx0" brushRef="#br2" timeOffset="506023.5464">4436 15063 970,'0'0'104,"0"0"100,0 0 10,0 0-104,0 0-53,0 0-5,0-22-26,8 22-22,7 22 0,8 10 12,9 10 3,-2 8-7,1 1-3,-8 2-5,0 3 0,-12-3-8,-11 0-1,0-4-42,-6 1-100,-15-9-125,-1-9-403</inkml:trace>
  <inkml:trace contextRef="#ctx0" brushRef="#br2" timeOffset="516487.6412">4011 15490 141,'0'0'116,"0"0"-103,0 0 35,0 0 9,0 0-45,0 0-9,0 0 3,0 0-1,0 0-5,0 0 6,0 0-4,0 0 5,0 0-3,0 0 2,0 0-6,0 0-22,0 2-81,0-2-182</inkml:trace>
  <inkml:trace contextRef="#ctx0" brushRef="#br2" timeOffset="522463.8922">11394 16849 172,'0'0'0,"0"0"-117,0 0 117,0 0 146,0 0-39,0 0-19,0 0 23,50-29-32,-20 27 10,4-1 15,8-1-40,3 4-5,10 0 18,10 0 12,16-6-9,7 2-28,5-6-21,-1 0-4,-4 0-5,-8 1-11,-9-2-11,-10 1-2,-15 0 2,-16 2 7,-14 4-4,-12 1 1,-4 2 5,0-2-9,-16 0-1,-20-2-4,-9 5-21,-8 0 15,1 0 1,4 0 7,5 5 3,7 1 4,7 0 1,7 2-5,9-6 7,7 0-7,6 6-8,9-4-5,23 3 13,21-1 17,17-2-5,10-4-7,7 0 1,-5-4-6,-8-6-2,-3-2-10,-15-1 6,-10 2-15,-17 3 17,-14 3-1,-12 2 5,-3 2 19,0-4-1,-15 0-18,-17-1-7,-9 2 2,-10 4-1,-7 0-10,-8 4 9,-2 9-37,7-1 36,6 0 8,9 1 2,17 1-1,8-4 0,12 0-1,9-1-15,0 0-30,21-2 34,14-4 11,17-3 5,10 0 1,3 0 0,3-10 5,-1 0-8,-6 1-6,-7-2-1,-20 4-6,-7 1 6,-18 4 4,-8-1 0,-1 3 1,-10-2 4,-28 2-5,-12 0-3,-14 0 3,-11 0-1,3 0 1,5 0 13,11 7-6,4-2 18,16 3-16,10-1-6,13-3-3,10-3-2,3 4-14,12-2-6,25-3 22,23 0 24,13 0-12,9 0 7,-8-9-12,-3 2-2,-16 3-4,-16 1-1,-14-1-16,-10 4 2,-13 0-31,-2 0-17,0 0-68,0 0-218,-5 1-170</inkml:trace>
  <inkml:trace contextRef="#ctx0" brushRef="#br2" timeOffset="523775.3217">3940 15387 150,'0'0'467,"0"0"-395,0 0-4,0 0 56,0 0-59,0 0-42,-3 0 6,3 0 6,0 0-6,0 0 12,0 0 19,0 0 4,0 0-18,0 0 6,-3 0-4,-5 0-4,5 0-25,-5 0-7,3 0 18,-1 0-10,-9 0-17,-3 0 4,2 0-6,-1 7 9,4 3-5,1-3 3,0 6 8,0-1-8,0 5 2,3 3-3,-1 1-4,7 1 0,3 1 0,0-3-3,0-3 0,16-2-3,-2-1 2,8-4 1,0-5 0,1-2 0,2-3 0,-1 0 0,-2 0-1,0-15 1,-5-2 9,1-4 3,-6-4-2,-6-4 9,-6 3-13,0-1 19,0 8-11,-9 2-1,-3 7 0,0 6-11,0 4-2,-4 0-12,2 0-26,1 4-50,1 15-65,6 3-166,6-3-255</inkml:trace>
  <inkml:trace contextRef="#ctx0" brushRef="#br2" timeOffset="524104.7745">4267 15612 929,'0'0'180,"0"0"-54,0 0 78,0 0-72,0 0-77,0 0-4,0-4-4,0 4-17,0 0-16,-8 20-8,-7 6 15,0 8-2,-4 2-9,2 1-6,-2-1-4,7-6 0,3 0-30,0-6-82,2-2-143,7-9-250</inkml:trace>
  <inkml:trace contextRef="#ctx0" brushRef="#br2" timeOffset="525883.2937">11614 14855 682,'0'0'97,"-84"3"-87,51 5 137,10-2-32,8 1-62,4 2-21,5 2-15,5-2 0,1 4-11,7-4 1,27 2 8,16-5 18,13-6 3,5 0-25,4 0-5,1-6 6,6-5-6,0 2-5,-5-7-1,-9 7-14,-13-5 3,-11 4 5,-9 1 6,-11 4 2,-9 2 2,-8 3-3,-4 0-1,0 0-1,0 0-5,-22 8 6,-11 4 12,-19 1-5,-13-2-6,-6-5 5,-10 0-5,10 1 4,9 0 5,21 4-5,18-5-8,18 7 3,5-3-11,10 2-3,29-2-12,13-6 4,9 2 5,8-6-2,-8 0-21,-6 0-15,-6-3-11,-4-7 1,-9-3-36,-9 0-168,-9 0-335</inkml:trace>
  <inkml:trace contextRef="#ctx0" brushRef="#br2" timeOffset="527459.1718">4335 15450 327,'0'0'174,"0"0"-144,0 0 59,0 0 36,0 0-64,0 0-28,6 0 10,-6 0 8,0 0-9,0 0 4,0 0 7,4 0-1,-4-3-12,0 0-28,0 3 18,0 0 3,0-3-7,0-1 0,0 3 6,0-2 6,2 0-11,-2-2 4,0 4-26,0-3 22,0 4-1,0 0 1,0 0 17,0 0-14,0 0-8,3 0 5,-3 0-11,0 0-3,0 0-8,3 0-5,3 7-5,2 13 5,6 6 9,-3-2-5,-2-5 4,1-2-5,-4-5-3,-3-1 0,0-8 3,0 0-2,-3-3 3,0 0-1,0 0 5,0 0 7,0-10 3,0-16 10,0-13-27,-9-1 1,0 6 0,-2 8-2,6 5 2,0 9 3,-1 2-2,6 7 13,0 3 0,0 0-5,0 0-11,0 0-1,0 22-9,0 15 2,3 10 8,8 3 4,2-5-3,-1-5-1,0-2 3,0-6-3,3-3-2,1-5-3,1-5-40,-1-2-112,-7-14-168,-3-3-472</inkml:trace>
  <inkml:trace contextRef="#ctx0" brushRef="#br2" timeOffset="528781.0534">6131 14961 767,'0'0'180,"0"0"-145,0 0 188,0 0-53,0 0-81,0 0-14,0 0-19,0-16-21,-12 32-21,-13 14-13,-11 16 25,-6 10-3,2 1-20,10 2 8,15 0-5,8-2-1,7-4-1,13-6-2,14-9-2,10-7-16,2-9-42,4-12-63,2-10-84,1 0-199</inkml:trace>
  <inkml:trace contextRef="#ctx0" brushRef="#br2" timeOffset="530123.5678">6174 15117 816,'0'0'112,"0"0"94,0 0 0,0 0-98,0 0-32,0 0-18,0-5-24,0 5-13,0 13-16,0 8 1,3 6 37,0 1-28,3-3-2,-3 0-5,3-4-7,-3-2-1,0 2-1,0-6-49,3-5-130,6-6-161,9-4-363</inkml:trace>
  <inkml:trace contextRef="#ctx0" brushRef="#br2" timeOffset="530341.6734">6499 15255 899,'0'0'245,"0"0"-126,0 0 113,0 0-106,0 0-91,0 0-23,-16 13-10,4 14 18,0 5-4,-3-1-10,-1-1-1,2-5-5,-2-2-13,3-1-75,3-10-102,7-7-238</inkml:trace>
  <inkml:trace contextRef="#ctx0" brushRef="#br2" timeOffset="530656.5351">6696 14971 820,'0'0'123,"0"0"91,0 0 1,0 0-106,0 0-52,0 0-17,0 13-17,0 17 16,0 10 17,0 1-31,8 1-10,2-3-9,-7-2-6,-3 1-63,0-4-213,0-11-571</inkml:trace>
  <inkml:trace contextRef="#ctx0" brushRef="#br2" timeOffset="532417.2936">1568 13304 817,'0'0'152,"0"0"-34,0 0 94,0 0-87,0 0-57,0 0-17,0 0-10,0 0-18,0 28 2,0 3 41,0 5-34,0-2-11,0 2-5,0 0-5,0-4-5,0-4-1,0-6-2,0-5 1,0-4 0,0-6-3,8-2 1,2 0 2,5-2-1,10-3 1,8 0 1,6 0-1,7-4-3,-4-9-1,-2-3-18,-4 2-39,-11-1-51,-5-2-92,-7 0-124,-7-2-278</inkml:trace>
  <inkml:trace contextRef="#ctx0" brushRef="#br2" timeOffset="532597.9056">1680 13450 866,'0'0'142,"0"0"-32,0 0 45,0 0-75,0 0-65,0 0 9,91-22-14,-49 10-10,1-2-20,-9 1-107,-7-1-126,-6-3-204</inkml:trace>
  <inkml:trace contextRef="#ctx0" brushRef="#br2" timeOffset="532785.4778">1680 13277 775,'0'0'221,"0"0"-123,0 0 64,0 0-81,139-56-42,-65 36-23,1 3-11,-1-3-5,-11 4-20,-11 2-53,-16 1-100,-15 4-75,-14 1-137</inkml:trace>
  <inkml:trace contextRef="#ctx0" brushRef="#br2" timeOffset="534459.4607">4993 12867 796,'0'0'156,"0"0"-87,0 0 147,0 0-75,0 0-92,0 0-31,0 0-11,0 29 22,0 5 36,0 2-28,0 4 1,0-3-14,0-2-9,0-9-6,0-2-6,0-14-2,0 0 0,0-7-1,0-3-13,0 0-18,0 0-11,6-22-33,0-9-96,7-9-37,-4 5 94,0 1 29,-3 4 85,-6 8 12,0 2 37,3 3 36,-3 8 12,3 1 8,-3 5-22,0 1-15,0 2-15,2 0-24,2 0-15,2 2-12,3 14 27,5 1-2,2 6-6,0-3-6,-4 4-2,3-4-6,-3-4-3,1-3-1,-2-3-2,1-6 4,4-4-2,2-4-3,3-19 16,2-7-10,6-9-2,-5-5 0,-4 5 2,-3 5 1,-4 11 1,-2 7 5,-5 9 9,-3 7-3,0 0-14,3 0-5,9 20-3,3 10 3,3 10 11,4-1-3,-2 4-1,-1 3-6,2-2-1,4 2-3,-2-4-47,6-2-105,6-13-158,3-11-459</inkml:trace>
  <inkml:trace contextRef="#ctx0" brushRef="#br2" timeOffset="535620.4369">7642 12867 95,'0'0'223,"0"0"-124,0 0 12,0 0 7,0 0-14,0 0-35,0 0-5,0 0 0,0 0-14,0 0 0,0 0 15,0 0-27,0 0-3,0 0 2,0 0-12,0 0-6,0 0-4,0 0-3,0-1 2,0 1 0,0-2 2,0 2-7,0 0-7,0 0-2,0 0 1,0-3-1,0 3 0,0-3 1,0-5-1,0 2-4,-3 0 4,3 2 3,0 0-2,0 4 8,0 0-2,0-2 3,0-5 5,3 0 0,13-6 0,6-4-5,7 5 9,5 0 0,-1 0 10,9 2 0,4 3-4,1 2-12,3 5-5,-2 0-7,-5 9 0,-7 14-1,-8 3-6,-7 11 6,-9 3-1,-9 9 2,-3 0 4,-10 1 0,-12-1-1,-4-9 5,-1-6-3,1-7 10,-4-5 0,2-7 0,0-3-1,-6-10 4,1-2-13,-2 0 3,6-6-6,-1-14-3,12-2-29,0 2-46,9-1-84,9 8-122,0 0-252</inkml:trace>
  <inkml:trace contextRef="#ctx0" brushRef="#br2" timeOffset="535959.895">7987 12867 816,'0'0'137,"0"0"104,0 0-28,0 0-99,0 0-31,0 0-20,-1-9-21,-2 9-10,1 6-10,-3 13-14,-1 11 12,0 7 10,6 2-8,0 1-16,0-1-3,0-3-3,0 2-24,6-12-120,-3-7-312</inkml:trace>
  <inkml:trace contextRef="#ctx0" brushRef="#br2" timeOffset="548415.7042">15025 6357 311,'0'0'71,"0"0"-58,0 0 41,0 0 29,0 0-19,0 0-26,0 0-8,0 0-8,-7-4-1,4 4 8,0 0-1,3 0 3,0 0 1,0 0 5,0 0-5,0 0-1,0 0-10,0 0-8,0 0-11,0 0-1,12 7 5,10 0-2,11 0 0,16-3 5,15-4-4,13 0-2,12 0 3,9-1-5,10-10-1,12-5 4,8-1-4,8-5 2,-1-1-2,2-7 0,-1 4-3,-16 2 3,-5 2-3,-15 4 3,-10 2 0,-8 2-4,-11 4 4,-6 3 0,-13 4 0,-6 1 4,-4-1-3,-10 3-1,-2 0 0,-4 0 1,-3 0 3,-6 0-4,1 0 0,-6 0 0,2 0 0,-1 0-2,1 0 1,1 5 1,5 0 0,-1-1 2,7-2-2,-1 1 1,5 0 0,-4 0 2,3 0-2,-2-2-1,-3-1-3,3 0 3,-2 0 4,-1 0-4,-5 0 0,-5 0 0,-2 0 0,-2 0-1,2 0 1,3 0 0,-5 0 0,5 0-1,-3 0 1,-1-1 0,-4 0 0,3-1 1,1 1-1,0 1 0,0 0-1,-6 0 1,-1 0 0,-2 0 0,-2 0-2,0 0 2,0 0 0,0 0 0,0 0 0,0 0 4,0 0-4,0 0-4,0 0-10,0 0-19,0 0-31,0 0-52,-11-2-107,-5-1-200</inkml:trace>
  <inkml:trace contextRef="#ctx0" brushRef="#br2" timeOffset="559597.3124">16478 5511 872,'0'0'74,"0"0"-5,0 0 124,0 0-61,0 0-68,0 0-10,0 0-1,1-20-10,-1 20-20,0 0-11,0 0-9,2 0-3,2 4-8,4 10 4,-1 5 4,4 3 0,0-1 4,2-1-4,-4-1 1,1-6-1,-3-7 2,1-1-2,0-5 4,5 0 1,2-5 5,9-15 10,-2-11 21,2-10-9,-6-4-7,1-2-4,0 5-10,-4 8 2,-2 11-6,-6 8 0,-1 9-7,-6 3 0,3 3-25,0 0-77,4 5-99,8 10-27,6-2-99,-6-2-306</inkml:trace>
  <inkml:trace contextRef="#ctx0" brushRef="#br2" timeOffset="559926.8409">16941 5383 649,'0'0'211,"0"0"-189,0 0 69,0 0-4,0 0-69,0 0-5,66-5 8,-47 0-10,0 2-5,-9-1-3,0-4 1,-5-1 9,-2-2 3,-3 0 23,0 0 17,0 0-7,-8 6-1,-6 2-22,-5 3 4,-1 0-6,-5 10-10,4 10-5,1 2 1,4 2-3,7-2-3,4 3 0,5-3-4,0 0 0,15-4-3,11-2-5,8-8-54,7-8-86,1 0-142,-6-7-312</inkml:trace>
  <inkml:trace contextRef="#ctx0" brushRef="#br2" timeOffset="560219.1565">17192 5284 881,'0'0'56,"0"0"-53,0 0 37,0 0 37,0 0-12,80 79-35,-67-53-1,-7-4-5,-3-4-15,-3-6 5,0-5-6,0-2 8,0-5 15,0 0 24,0-3 28,0-14-22,-2-10-45,2-1 0,0-1-9,19-2-7,8 4-1,2 3-3,3 2-2,0 2-42,1 2-47,-8 4-74,-1 0-98,-9 2-116</inkml:trace>
  <inkml:trace contextRef="#ctx0" brushRef="#br2" timeOffset="560657.7209">17561 5042 707,'0'0'184,"0"0"-51,0 0 58,0 0-86,0 0-60,0 0-19,0 14-15,0 14 21,4 9 17,-1 7-18,-2-1-4,-1-1-7,0-1-12,0-5-1,0-7-2,0-7-4,0-5-1,0-6 1,0-6-3,0-2 2,0-3-3,2 0 2,3-3-4,5-19 5,7-6-8,3-2-8,3 3 8,-2 3-5,3 11 4,-1 3 6,3 3-3,3 7 1,2 0 2,-1 17 0,-6 7 3,-13-2-1,-8 0 1,-3-1 7,-5 1 15,-18-5 4,-7-1-2,-8-2-10,-8 0-14,-3-3-13,-6-2-106,0-6-155,1-3-302</inkml:trace>
  <inkml:trace contextRef="#ctx0" brushRef="#br2" timeOffset="561321.2345">17889 4861 456,'0'0'125,"0"0"-116,-94 0 10,39 0 90,-18 6-64,-10 2-24,-9 1 5,-8 3 16,-4 5 8,-8 0-15,-7 3-10,-12 6-5,-8 4-11,-13 4 5,-1 4 6,13 5-1,8 2 1,19 2 3,15 0-10,10 0-13,16-2 1,21-2 1,18 3 0,13 2-2,17 1 0,3 2-4,33-3 2,22-8-2,26-8 0,26-11 1,32-10 3,31-11 0,21 0-24,16-11-3,8-12 14,-3-9 10,-11-4-33,-7-3-19,-15-4-55,-9-6 53,-15-6 21,-18-6 36,-14 0 10,-24 4 6,-25 11 20,-28 12 15,-27 10-1,-16 8-3,-3 3-35,-16 7-12,-24 5-89,-8 1-134</inkml:trace>
  <inkml:trace contextRef="#ctx0" brushRef="#br2" timeOffset="562377.2214">17087 6815 544,'0'0'175,"0"0"-109,0 0 68,0 0 20,0 0-69,0 0-24,0 0-12,-30-65-23,55 55-7,14-3-1,10 4 15,8 7-7,-2 2-8,-4 14 9,-8 13-9,-14 4-10,-12 1-8,-15-3 1,-2-3-2,-6-2 2,-16-6 12,2-4-9,2-9 2,7-5-2,2 0 2,1-5 5,5-17-1,3-12-7,0-5 1,21-1-4,9 1-4,4 9 2,-2 6-7,2 8-11,7 5-66,2 5-130,5 3-86,-6 3-158</inkml:trace>
  <inkml:trace contextRef="#ctx0" brushRef="#br2" timeOffset="562699.417">17716 6718 671,'0'0'165,"0"0"-133,0 0 48,0 0-55,0 0-16,82 0 11,-50-5-17,-6-4 4,-6-1-7,-7 2-6,-7-4 6,-6 1 3,0-2 10,-2 3-1,-15 2 19,-5 2 13,-4 6 13,-9 0-23,-3 10 8,0 11 3,9 4-1,6 1-11,11-1-16,11 1 1,1-2-10,6-2-5,19-2 2,8-6-5,9-4-4,4-10-11,-1 0-92,-1 0-132,-8-17-168</inkml:trace>
  <inkml:trace contextRef="#ctx0" brushRef="#br2" timeOffset="562879.8128">17967 6556 906,'0'0'74,"0"0"183,0 0-89,0 0-93,0 0-26,0 0-32,0 0-14,14 25 1,8 8 5,-2 1-6,2 0-3,1 0-37,-1-3-83,4-7-145,-1-9-181</inkml:trace>
  <inkml:trace contextRef="#ctx0" brushRef="#br2" timeOffset="563448.9952">18382 6541 877,'0'0'66,"0"0"158,0 0-65,0 0-115,0 0-21,0 0-14,-90 30-2,72-4-2,4 1-2,5-3-3,6 1 0,3-5-1,0-5-5,15-3-37,11-8-14,3-4-17,3-3-25,-6-19 28,-6-4 30,-5-9 8,-8 1 33,-3-5 9,3 5 28,-7 6 15,0 11 20,0 9 2,0 8 1,0 0-36,0 1-39,3 18-10,-2 5 10,5 3 9,3 2-5,6-5 1,4-2-5,8-8 0,6-4-1,2-10 0,1 0-8,-6-10-28,-5-16 14,-6-8 15,-5-10 8,-4-7 2,-4-9 2,-6 4 1,0 5 8,0 10 20,-3 15 25,-3 14 5,2 7 5,4 5-17,-5 0-51,-1 17-3,1 12-4,0 10 5,5 1 2,0 3-5,0-1-7,13-6-54,2-3-35,-3-8-66,5-8-98,-7-11-143</inkml:trace>
  <inkml:trace contextRef="#ctx0" brushRef="#br2" timeOffset="563749.709">18676 6452 737,'0'0'154,"0"0"-60,0 0 51,0 0-98,0 0-42,0 0-3,50-35-2,-16 24-1,-4 0-29,-5 2 7,-6 1 23,-6 0 5,-2 2 18,-2-1 36,-4 3-5,-3 4 37,-2 0-18,2 0-33,0 0-25,6 0-15,2 14 2,3 6 2,2 6 1,-5 3-3,1-2-2,-1-4 0,-2 0-37,-2-2-91,-3-8-119,-3-4-177</inkml:trace>
  <inkml:trace contextRef="#ctx0" brushRef="#br2" timeOffset="563911.7992">18911 6198 992,'0'0'46,"0"0"116,0 0-9,0 0-151,0 0-2,0 0-44,-7 19-55,31 1-146,5 0-148</inkml:trace>
  <inkml:trace contextRef="#ctx0" brushRef="#br2" timeOffset="564559.225">19198 6266 749,'0'0'129,"0"0"19,0 0-2,0 0-89,-89 0-27,64 22-10,-2 4-5,9 3-6,5-2-6,6-2-3,7-4 0,0-4-1,7-1-2,9-8-1,3-6 3,8-2 1,-2 0 0,-1-17 7,-7-3-5,-9-7 6,-5-5 0,-3-4 1,0 4-9,0 3 1,0 9 1,0 6-2,0 3-2,0 5-1,0-1-15,0 3 1,0 2-8,7 2 15,0 0 8,2 0 2,1 0 0,3 3 1,-3 8-1,0 5 0,-2 1 8,-2 5-7,1-2 6,1-4-3,-1-6-4,1 3 2,0-7-2,-2 1 0,0-4 0,0-2-2,3-1-2,0 0 4,5-3-1,4-14 1,-3-6 0,2-7 4,1-4-2,-1 1 3,-3 4-4,-1 3 9,-6 14-4,-3 3 7,2 5 2,-6 4-4,5 0-4,2 0-4,2 0-3,5 5 0,-2 11-1,-3 4-2,-1 0-1,-2 0-1,4-1-18,5-4-51,10-3-96,0-9-45,7-3-111</inkml:trace>
  <inkml:trace contextRef="#ctx0" brushRef="#br2" timeOffset="565257.6052">19779 6007 758,'0'0'86,"0"0"65,0 0 11,-97-10-105,82 19-33,7 7-15,8 1-6,0 0-3,2 4-2,16 1 2,0 2 3,9-1-3,-5 0-1,-1-4 1,-8 0 0,-4-6-3,-3-4 2,-6-3 0,0-1 1,-12-5 9,-9 0 0,3 0-7,1-6-2,11-8 0,1-4-29,5-3-30,0-8-23,15-2 11,10-8 6,4-1-21,-2 4-71,-5 1 110,-9 10 47,-2 6 2,-8 2 42,1 4 24,-1 4-4,-3 5 7,2 1 7,-2 3-3,0 0-29,1 0-34,-1 10-9,3 10 32,-1 3 4,0 4-7,2 2-15,1 2-5,1-2-6,-1-2-5,4-5 0,1-5-1,-4-5-1,-1-8-10,1-4-18,-2 0-2,6-3 1,0-17 26,5-7-20,-2-9 21,1 2 3,0 0 0,-3 3 4,-1 9 8,-1 8 21,-4 8 10,1 4-14,0 2-13,5 5-13,1 14 5,6 3-4,2 4 3,2-4-3,2 2 7,-2-9-9,-8 2-2,-2-10-16,-4-4-45,-4-3-47,-4 0-54,0-17-75,0-13-277</inkml:trace>
  <inkml:trace contextRef="#ctx0" brushRef="#br2" timeOffset="565434.1267">20207 5726 724,'0'0'160,"0"0"32,0 0 13,0 0-115,0 0-9,0 0-54,-30-34-27,27 34-19,-3 10-92,0 9-75,3 1-159</inkml:trace>
  <inkml:trace contextRef="#ctx0" brushRef="#br2" timeOffset="565617.4469">20350 5792 812,'0'0'228,"0"0"-140,0 0 45,0 0-84,0 0 8,18 74 9,-12-33-13,-2 3-30,-4 2-9,0-2-9,0-6-1,0-4-4,-1-5 0,-9-3-62,-1-9-78,2-11-136,2-6-161</inkml:trace>
  <inkml:trace contextRef="#ctx0" brushRef="#br2" timeOffset="565826.8865">20367 5721 684,'0'0'108,"25"-75"7,-9 53 91,5 10-74,8 6-72,3 6-24,5 3 12,-4 22-14,-6 7-7,-9 2 3,-9-1 6,-9-3-23,0-2-5,-26 2-6,-12-1-2,-8 2-60,-8-1-168,6-7-384</inkml:trace>
  <inkml:trace contextRef="#ctx0" brushRef="#br2" timeOffset="572311.7796">11368 7969 306,'0'0'0</inkml:trace>
  <inkml:trace contextRef="#ctx0" brushRef="#br2" timeOffset="573511.6495">22621 7084 82,'0'0'42,"0"0"-24,0 0 41,0 0 3,0 0-25,0 0-25,0 0-1,5 0 18,-5 0 2,0 0-10,0 0 1,0 0 4,0 0 4,0 0-4,0 0 1,0 0 8,2 0-2,-2 0 2,0 0 8,0 0-9,0 0-19,0 0-4,0 0 1,0 0-4,0 0 7,0 0 1,0 0 2,0 0-1,0 0 0,0 0 0,0 0-9,0 0-5,0 0-3,0 0-2,0 0-6,0 0-44,0 0-95,3-5-126</inkml:trace>
  <inkml:trace contextRef="#ctx0" brushRef="#br2" timeOffset="576468.933">15044 7224 286,'0'0'213,"0"0"-171,0 0-11,0 0 48,0 0 11,0 0-31,0 0 2,-3-3 15,3 11-17,8 12 48,1 9-6,-3 8-32,-3 6-7,-3 7-4,0 3-25,0-4 2,0 3-17,0-4-7,0-4 4,0 2-3,0-5 5,0-1-2,0-4 0,0-7-2,0-5 4,0-8-11,-3-5 7,0-2-10,3-7 0,0 4 3,0-6-4,0 0 2,0 0 2,0 0 3,0 0 0,0-8-9,0-13-11,0-7-180,6-5-51,0-3-150</inkml:trace>
  <inkml:trace contextRef="#ctx0" brushRef="#br2" timeOffset="577759.1655">15079 7203 131,'0'0'106,"0"0"-54,0 0 63,0 0-49,0 0-20,0 0-21,-15-13 14,15 13 9,0 0 14,0 0 15,0 0-4,0 0-2,0 0-15,0-3-17,15-1-20,21-1 0,13 1 2,12 0 17,11-1-29,2 3 8,9-1 8,4 2-5,8-2-14,4 0 1,1-1-3,2 4-3,-4 0 1,-4 0-2,3-3 0,-3 0 0,-3-1 5,-7-3-5,-10 4 0,-11-3 0,-17 3-1,-9 0 1,-9 1-1,-2 0 1,-4 2 0,-2-1 2,-3-1-1,-3 1 1,0 1 4,-4-2 5,-7 2-1,0 0 4,0 0-7,0 0-1,1 0 3,0 3-7,-1 4 10,2 5-10,-1 3 2,3 4 4,-4 8 16,1 2-9,-3 6 8,1 2-9,0 4 2,0 1 7,0-2-7,-2 2-2,0-3-7,0-1 0,0 1-2,0-5-2,4 0 2,2-3 0,2-3 0,4-6-5,-3 1 3,-3-6 0,-1 3-1,0-6 1,-2 1-1,-2-5 2,1 0-2,-2 0 1,0-4-3,0-2 0,0 2 3,0-2 1,-2 1 1,-12 0 4,-1 0-6,-12-1 0,-6 2 3,-12-5-5,-9 2-1,-7 2 0,-9-4 0,-4 1 3,-8 0-2,-2 1-2,-3 0-4,-4 0 5,-4 4-9,3 0 5,1 2 2,7-4-2,7 4 4,3-2-3,5-3-1,-1 0 4,4 0-4,-2 1 3,6-2 1,1 0 1,5 1 1,7-1-2,9-2 3,3 2-3,4-3 0,6 0 0,4 3 2,7-3-2,6 0 1,2 0 3,2 2 3,1-1-6,-1-1 0,0 0 0,-2 0 2,3 0 2,4 0 1,-2 0 5,2 0-6,1 0 3,-2 2-3,2-2-1,0 0-1,0 0-3,0 0 1,0 0 3,0 0-1,0 0-3,0 0-3,0 0-27,0 0-41,0 0-112,0 0-330</inkml:trace>
  <inkml:trace contextRef="#ctx0" brushRef="#br2" timeOffset="579115.601">15122 8293 792,'0'0'63,"0"0"-47,0 0 88,0 0 20,0 0-80,0 0-33,0 0-3,10 27 63,-3 2-18,2 4-8,-2 9-5,-4 7-7,-1 9 4,-2 3-8,0-1-4,0 0-7,0-4-7,-2-6-6,2-11 0,0-5-3,0-8-2,0-10 0,0-5-4,0-6-7,0-4-48,0-1-17,7-10-15,8-17-105,8-12-287</inkml:trace>
  <inkml:trace contextRef="#ctx0" brushRef="#br2" timeOffset="580015.2065">15171 8497 532,'0'0'20,"0"0"14,0 0 133,0 0-58,0 0-17,0 0-42,-16-39-14,34 34-23,15 0-8,10-2 7,5 5 1,8-6-1,8 5 2,8-1-6,6 2-3,5 0-5,5-1 0,6 1-2,1-2-9,6 1 4,-6-3-7,-8 2 4,-10 1 5,-11 0 5,-10 3 0,-12 0 0,-12 0 0,-8 0 0,-2 0 1,-1 0 8,-1 0-1,-1 0 12,-1 0-18,-2 0 6,-2 0 2,-4 3 1,2 4-4,-1-1 10,-2 6-1,0-1-2,-4 3 4,3 2 4,-5 6 0,0 2 2,1 9-2,-1 3 13,4 3-5,-5 2-6,3-2-10,-4-2-4,2 2-4,2-2 4,-2-5-4,1-3-1,1-4-5,-1-5 3,2-7-1,-5-4-1,-1-1 0,0-5-1,0-1 1,0-1 5,0-1-3,0 2 1,-10-1-2,-12 2 14,-15 2-12,-8-2-3,-12-1 1,-20 4-2,-10-5 0,-11 4 1,-4-2-1,5-1-3,5 4 3,-3-2-4,5-2 2,-4 1-4,-4 1-1,-7-3-2,-2-1-7,7 0 14,9 0 4,13 3 6,20-2-2,15 2-1,16-1-3,12 1 3,7-1-5,7 0 0,1-2-2,0 0-1,0 0-4,0 3-10,0 4-38,0 0-13,0 2-139,0-6-119,10-3-237</inkml:trace>
  <inkml:trace contextRef="#ctx0" brushRef="#br2" timeOffset="580830.7102">15025 9452 274,'0'0'128,"0"0"-71,0 0 44,0 0 32,0 0 1,0 0-29,13-30-36,-13 30-18,1 0-18,6 6-14,-1 21 58,6 10 9,-7 15-15,0 8-4,-2 6-12,-3 4-17,0-4-21,2-4-3,1-6-6,0-7-1,-2-5-4,3-5-1,-2-9-2,1-7-1,0-3 0,2-5-6,-5-8-44,6-4-43,4-3-101,2-10-84,5-22-325</inkml:trace>
  <inkml:trace contextRef="#ctx0" brushRef="#br2" timeOffset="581552.3338">15046 9604 577,'0'0'8,"0"0"39,0 0 68,0 0-62,0 0-5,0 0-32,83-71 8,-28 61 4,10 1-9,5 1 4,9-4 0,9 0-2,6-1-15,9 0 1,9-1-4,-2 0-3,3 2 1,-5-2 0,-10 4 0,-2-2 0,-14 1 2,-14 5-3,-16-1-1,-23 4 1,-15 0 4,-7 3-3,-6 0 2,-1 0 15,3 0 7,-2 0-7,6 15 40,-4 5-10,-3 4-19,0 11 17,0 5-4,0 4-2,-3 6-20,-5 1 1,1-1-8,2-3-3,2-4-5,0-4 0,0-3-3,0-5-1,0-6 0,-2-3 2,2-8-2,-3 1 3,-4-2 3,-7-4-3,-9 1 17,-6 1-8,-13-8-3,-7 0-5,-13-3-5,-9 0 2,-25 0-3,-16 0 1,-20 0-1,-9 0-2,10-3 0,13 3 3,18 0 2,17 0-1,9 6-1,8 7 0,12-6-18,15 3-19,14 0 12,10 0-7,11-1-41,4 1-75,-4 2 1,5-4-4,-6-5-96,5-3-282</inkml:trace>
  <inkml:trace contextRef="#ctx0" brushRef="#br2" timeOffset="582130.4604">15349 10522 566,'0'0'270,"0"0"-255,0 0 146,0 0 25,0 0-102,0 0-52,0-19-16,0 31-16,1 18 30,7 5 11,2 6-11,1 9-4,0 5-2,-2 2 1,2 2-2,-1-4-7,1-4-7,-1 2-2,-1-7 5,1 0-8,-1-7 0,1-3-3,-3-4 1,-6-6-1,-1-9-1,0-5 0,0-5-1,0-4-37,0-3-57,-1-10-53,-6-19-230,7-15-405</inkml:trace>
  <inkml:trace contextRef="#ctx0" brushRef="#br2" timeOffset="582624.0938">15405 10694 845,'0'0'67,"0"0"-44,0 0 90,0 0-58,64-80-42,-5 63-4,14 2 3,16 1-3,11 4-1,5-3-7,5 7 2,-4 2 14,-3 1-15,-17 3 8,-10 0 9,-11 3-6,-21 7 3,-7 0-15,-8 0 3,-8 4 18,0 1 8,-4 5-10,-2 6-2,-5 8 13,3 6-2,-3 6-7,-3 7-3,3 2-8,-7-4-3,0 2-2,0-7 4,-2 0-7,-1-6 7,0-2 2,0-4-3,0-4 8,-7-7-11,1-9 8,-3-2-6,1-5-2,-7-1 5,-16-5 20,-21 2-3,-24-3-12,-21 3-11,-16-1-5,-10 3-9,3 2-55,9 2-79,21 1-107,29 0-234</inkml:trace>
  <inkml:trace contextRef="#ctx0" brushRef="#br2" timeOffset="583367.239">17493 6958 226,'0'0'0,"0"0"-67,0 0 45,0 0 8,0 0-20,0 0-4</inkml:trace>
  <inkml:trace contextRef="#ctx0" brushRef="#br2" timeOffset="590819.7161">15334 7785 424,'0'0'157,"0"0"-113,0 0 124,0 0-51,0 0-60,0 0-18,0 0 2,-6-4-5,6 4-3,0 0 5,0 0-1,0 0-7,0 0-8,0 0-12,0 0-5,0 0-3,0 9 3,6 0-2,9-1 6,2-5-4,5 1 0,0-4 2,5 0-7,-5-1 5,-2-9-4,-3-3 3,-5 1 2,-5-1-1,-3-3 6,-4 2-1,0 0 2,0 4 6,-12 3-2,1 3-2,1 2-3,-3 2-8,-3 0 3,-1 0 2,-4 0 2,1 10 2,0 3 5,-4 1-10,6 3-2,-5 0-4,10 4 1,0 2 0,3 0 1,7 1-2,3-5-1,0 1 1,0-3-2,13-8 1,7 2 0,6-7-1,6-4 1,6 0-5,4 0-63,2-15-115,0 4-124,-1-6-189</inkml:trace>
  <inkml:trace contextRef="#ctx0" brushRef="#br2" timeOffset="591028.8714">15749 7783 953,'0'0'85,"0"0"128,0 0-57,0 0-99,0 0-28,0 0-11,-4 0-11,4 16 10,0 4 7,0 1-13,4-1-8,-2 2-3,-2-5-39,0 0-141,0-8-215</inkml:trace>
  <inkml:trace contextRef="#ctx0" brushRef="#br2" timeOffset="591282.8306">15962 7849 917,'0'0'200,"0"0"-181,0 0 124,0 0-49,0 0-78,0 0 3,3 30 24,-6-10-23,-6 3-15,-1-5-5,-6 2-76,1-5-149,4-4-295</inkml:trace>
  <inkml:trace contextRef="#ctx0" brushRef="#br2" timeOffset="592515.464">16388 7786 496,'0'0'143,"0"0"-118,0 0 127,0 0-10,0 0-66,0 0-8,0 0 4,-4-5-25,4-1-22,0-1 1,0 0 18,-10 0-7,-2-1-12,-6 3-1,1 2-13,-2 3 0,-2 0-2,2 0-5,-6 8-2,5 7-2,0 5 0,4-1-1,6 5 1,4-4-4,6 0-1,0-5-4,6-5 0,13-2-2,9-8 1,10 0-8,-1-14-10,3-9-9,-7-7 16,-6-5-3,-12-6 24,-1-2 1,-1 1 5,-4 2 5,-4 10 5,1 7 32,-6 12 13,0 5-8,0 6 13,0 0-39,0 0-27,2 17-2,-2 13 2,0 9 12,0 6-6,0 2-3,0-3-3,0-1-2,7-10-69,4-4-71,7-12-139,5-12-178</inkml:trace>
  <inkml:trace contextRef="#ctx0" brushRef="#br2" timeOffset="592696.4544">16725 7604 1136,'0'0'89,"0"0"100,0 0-13,0 0-121,0 0-55,0 0 8,14 48-8,-5-7 5,1 4-5,1 0-5,-2 2-109,-2-7-154,-5-7-341</inkml:trace>
  <inkml:trace contextRef="#ctx0" brushRef="#br2" timeOffset="593820.6145">15329 8886 515,'0'0'71,"0"0"36,0 0 84,0 0-85,0 0-53,0 0-25,0 0-5,-12-6-4,12 12 36,0 2-18,0 1-17,0 2 6,12-2-16,5-2-2,0-6 1,2-1 0,0 0-5,0-4 3,-2-10-1,-7-5 0,-1-1 4,-8 1-8,-1-3 7,0 4-2,0 4 9,-8 4 30,-4 7-24,-5 2 13,-2 1-21,-3 0-5,-4 14 0,1 9-1,2 3 6,6 1-4,7 2-4,9-2-6,1 1 2,11-3-4,11-4-5,17-6-49,2-8-78,12-7-183,0 0-214</inkml:trace>
  <inkml:trace contextRef="#ctx0" brushRef="#br2" timeOffset="594105.1275">15672 8821 831,'0'0'37,"0"0"79,0 0 27,0 0-83,0 0-28,0 0-4,64-27-9,-55 44-8,-3 3-1,-6 2 5,0-1 12,-13 2 1,-5-6 8,2 0 3,1-4 1,6-5-20,4 1-11,5-4-5,0 1-4,0-2-4,12-2-3,17 1-19,4-3-52,2 0-103,3-3-128,-3-9-169</inkml:trace>
  <inkml:trace contextRef="#ctx0" brushRef="#br2" timeOffset="594285.2302">15970 8939 719,'0'0'194,"0"0"-51,0 0 57,0 0-118,0 0-62,0 0-7,-22 42 9,11-15-18,-3 1-4,3-2-71,1-3-137,6-7-218</inkml:trace>
  <inkml:trace contextRef="#ctx0" brushRef="#br2" timeOffset="594915.6015">16281 8821 295,'0'0'138,"0"0"-22,0 0 21,0 0-25,0 0-27,0 0-14,1-56-15,-9 49-12,-1 3 13,-5 1-12,1 1-10,1 2 6,3 0-7,-6 2-16,3 15-12,-5 3 2,4 3-2,4 2 0,5-1-4,4-7-2,0 0-8,11-8 8,8-6-19,-2-3 1,6 0 9,-7-12 8,2-10 1,-4-8 0,-5-5 6,-1-4-3,-3 3 6,-1 9 4,-2 8 4,-1 11 13,-1 6 8,0 2-7,0 0-27,0 0-4,0 2-13,0 19-3,0 9 16,0 6 0,0 0-1,0 1-49,0-8-74,3-3-132,14-9-130</inkml:trace>
  <inkml:trace contextRef="#ctx0" brushRef="#br2" timeOffset="595087.5624">16514 8761 465,'0'0'103,"0"0"-39,0 0 83,0 0-95,0 0-46,0 0-3,34-12 5,-34 28 16,0 1-12,0-2-12,0-1-31,-4-1-164,-13-4-222</inkml:trace>
  <inkml:trace contextRef="#ctx0" brushRef="#br2" timeOffset="627535.2089">11280 12176 159,'0'0'67,"0"0"-52,0 0 2,0 0 40,0 0-20,0 0-15,0 0 6,0 0 17,39-9-3,-29 5-5,-4 1 16,-3 3-17,3 0-9,0-3 6,2 0 7,-1 3-3,-4-3-14,0 3-11,0 0-2,0 0 2,3-1-4,1-2 1,3-1 2,3 2 4,-3-2-4,2-2 0,4 1-2,7 0-8,-3-2 3,3 0 0,-8 4-2,-1-4 1,-1 4 0,-7-1 0,1 1 5,-6 3 6,-1 0 4,0 0 2,0 0-3,0 0-1,-1 0-9,-16 0 0,-6 0-4,-1 5-3,-6 0 3,1 2-3,3 1 1,-3 0 1,6-2-2,0 2-1,7-1 1,-2-1 1,7 1 0,3-4-1,2 0 1,-3 0-1,6 4 8,-3-6 4,2 1 1,2 1 2,-1-3-4,0 4 2,1 0-2,-1-1 2,0 0-4,-1 5-2,1 4 2,-6 4 6,2 4-3,-3 0-5,3 7 6,2-4-8,0 5 1,-2-1-3,2-3 0,-4-2 1,0-1-3,6-12 1,-1 2-2,4-11 1,0 2-1,0-2 1,0 0 0,0 0 3,0 0 0,2 0-1,15 0 4,5-9-2,1-1-2,-1 3-2,5-2 1,-2 1 0,5 3 1,-4 1 0,6 4-3,-5 0-2,-5 0 1,-2 17-1,-5 5 0,-8 6 2,-6 1 2,-1 4 4,0 0-2,-4-7-1,-9 0 4,-8-3 7,0-9 9,-8-2 6,-4-1-1,1-8-6,0 0-9,6-3-4,5 0-3,2 0-1,2 0-5,1-5-11,1 4-60,-4 1-78,2 0-182</inkml:trace>
  <inkml:trace contextRef="#ctx0" brushRef="#br2" timeOffset="635882.9818">10296 1910 506,'0'0'19,"0"0"-10,0 0 12,0 0 28,0 0 28,0 0-10,0 0-17,0 0-30,-59-62-8,49 58 5,-2 1-9,-5 0 2,-2 0 5,-5 3-6,-4 0-2,1 0 2,-5 0-4,3 7 4,-1 6 8,-1 1-13,1 5 2,-3 1-3,-3 2 0,5 4 2,-5 3 0,-4 5 2,1 4-6,-3 3 0,-4-1 2,4 1-3,5-2 4,0 0-2,4 5 1,1 6 4,3 3 6,-1 1 1,-2-3-3,3-4-7,1-1-3,1-2 6,-2 2-5,3 0 2,3 0-3,-2 2 3,4-3-2,2-1-2,2-2 0,-1-1 1,0 0 0,3 1-1,-4-1 0,1 0 1,0-3 0,0-1 2,3-4 2,-1 2-5,-3-2 2,2 2 12,-6-1 12,4 5-12,-3-1-9,1 5 0,2 3-5,0 0 5,5-2 1,-2-4 0,3 0-3,3-2-3,1-4 2,0 2-1,-1-5 5,-1 4-5,5-4-1,-7 2 3,3-4-1,1-1 0,-4-2 1,5-1 0,-3 0-3,-2 0 2,0 0-2,2-1 0,-1 2 1,-3-1 0,3 0 4,3 3-4,-1-4 1,4-1-1,3-2 0,-2 0 0,2-2 1,0 1-1,-1-2 0,4-2-1,-2 3 2,2-3-1,-4 0 1,1 0-2,0-1 4,-3 2-3,3-3 0,-3-2 3,3-2 1,3-2-5,-5-1 2,4-1-1,-1-2-1,2-1 1,-1-2-1,-1 1 0,2-2 2,-1 0-1,1 0 1,0 0 3,0 0-5,0 0-24,0-2-82,0-10-126,1-5-211</inkml:trace>
  <inkml:trace contextRef="#ctx0" brushRef="#br2" timeOffset="636445.4134">8363 4484 485,'0'0'13,"0"0"-13,0 0 31,0 0 47,0 0-53,0 0-18,-3-4 12,3 4 34,0 0 1,0 0-11,0 0-20,0 0-8,0 0-5,0 3 13,0 9 26,0-1-5,0 0-18,3-2-5,4 3 0,3 0-9,-4 0-2,0-1 10,-2 0 25,2 1-21,1-2 0,0 0-5,-1-2-13,-3-1 2,3-1-3,-4-1 6,-2-4 1,0 2-6,0 0 2,0-3 8,0 0 0,0 2-4,0-2 5,4 0-1,-4 0 9,0 0-2,4 0 6,-1 0 4,11-11 6,11-6-3,5-6-31,6 0-4,-2 3-1,6 1-2,1 1-37,13-7-131,3-7-327</inkml:trace>
  <inkml:trace contextRef="#ctx0" brushRef="#br2" timeOffset="642190.133">4851 5369 201,'0'0'0,"0"0"-47</inkml:trace>
  <inkml:trace contextRef="#ctx0" brushRef="#br2" timeOffset="643928.7248">439 3352 427,'0'0'95,"0"0"-8,0 0-54,0 0-8,0 0 30,0 0 11,33-24-25,-14 31-8,-1 15 2,3 9-3,4 17-4,-5 16 13,2 17 4,-1 12-5,-9 12 3,-6 8-4,1 7-5,-7 2 1,6-1-26,2-1-6,1 5 1,4 0-3,-4 1 1,4 1 3,-5-7 1,-2-6 0,2-3-4,3-12 0,4-2 1,3-8-2,0-6 1,-2-6-1,-2-2 1,-1-7-2,-4-5 5,-1-5-1,-1-10 2,-5-3-5,2-5 1,-1-1 8,0-1-5,-3 2 10,0 0-5,0-4 2,0-6-1,0-1-6,0-5 2,0-4 2,0-3-4,0-3 6,-3-3 0,0 2 13,-1-6 4,2 0-11,-2-4 1,4 1-5,0-2 0,-2-2 5,1 0 19,-1 0-7,2 0-2,-1 0 26,-2 0-4,1 0-16,-1 0 27,3 0-11,0 0-50,0 0 0,0 0-2,0 0-7,0 0-1,0 0 4,0 0-17,0 0 16,0 3 1,0-3-9,0 3 14,0-1-11,0 3 12,0 4 0,9 6-7,6 9 6,3 7 1,6 6 1,6 12-1,1 7-12,-1 4-12,-2 4-8,-7-2-14,-12 3 12,-6-2-5,-3 0 13,-3-7 11,-12-8 11,0-10-7,3-11-8,2-8 7,7-3 11,0-7-1,0-1 2,3-4 0,-4 6-1,4 0 1,-2 3 1,-1 4-1,-6 5 0,3 1 0,0 0 2,-3-2-2,3-4 0,-4 1 1,-1-3-1,5-1 0,-4 0 0,1 2 0,1-2 0,-2-3 0,7-2 0,-3-3 0,6-5 0,-3 3-1,3-4 1,0 0 0,0 0 1,0 0-1,0 0 0,0 0 1,0 0 0,0 0 0,0 0-1,0 0 1,0 0-2,0 0-1,0 0-6,0 0 2,0 0-4,0 0 1,6 5 3,0-1 6,4-1 1,-5 7-1,1-6-6,-3 3 2,3 3-2,1-2-3,-1 2 3,5 0-9,2 1 5,5 5 0,1-2-13,2-1-49,-6 0-26,0 0-102,-9-6-127</inkml:trace>
  <inkml:trace contextRef="#ctx0" brushRef="#br2" timeOffset="646898.1376">593 3414 105,'0'0'146,"0"0"-50,0 0-37,0 0-28,0 0-9,0 0-3,60-26-6,-20 13 5,15 0-3,6-1 3,16 0-4,7 1-5,7 2-4,3 5-1,12 1 2,7 3 1,8 1-5,10-1 1,11-1-2,10-3-1,16-2 1,16-1 1,13-3-1,7 2 5,4-2-6,-4 2 0,-13 3-1,-18 3 1,-15 1 0,-13 3 0,-8 0 0,-15 0 0,-8-3-5,-4-2-4,-4 1 4,3-3 2,-2-1 2,2 1-1,3 0-14,-6-2-6,-2 1-1,1-2 5,-4-2 1,-4 0-15,-3-3 0,-9-4-8,-7-2 21,-7-3 14,-10 2 4,-9-1 1,-2 4 5,-9 4 3,-9 3 9,-8 5 11,-11 3 40,-7 1-4,-3 3-17,-3 0-2,0 0 6,0 0 12,0 0 2,0 0 8,0 0-13,0 0-1,0 11 27,-19 6 15,-1-1-18,-9 0-30,6-5-1,1-4 9,9-5-9,9-2-4,0 0-9,1 0-3,0 0-27,-3 0-2,0 0-5,3 0 6,0 0-7,0 0 2,3 0-1,0 0 3,0 0-4,0 0-1,0 0 1,0 0-1,0 0 5,0 0-5,0 0 3,0 0 0,0 0-1,0-2 0,0-7-4,0 0 2,0 0-1,0-1 0,0-1-2,0 3 2,0 0-1,6 4-8,19-1-15,27 3-24,28-1 2,36-2 25,26 1-33,28-4 4,21-4-10,25-4 19,15 2 10,7 3 19,3 4 10,-14 5-16,-14 0-13,-7-1-13,-11-1 14,-10-3 13,-3 0 0,-7-2-4,-10-1 5,4-4 3,-13 3 8,-6-1-1,-4 2 7,-15-1-1,-10 6 1,-12 1 0,-12 1 1,-9 3 0,-7 0-1,-5 0 0,-2-1-1,-1-3 1,2 1-5,11-3-26,5 0 8,12 1 3,5-3-9,5 2-22,0-2-30,-4 0 19,0 2 23,-5-1 17,-7-1 8,-2-1-5,-7-1-7,-4 2 23,-9-1 3,-15 2 1,-7 0 12,-20 2 13,-11-1 45,-10 3 52,-4 1-17,-8 0-11,0 2-11,0-1-10,0 0-24,0 1-11,0 0-6,0 0-13,0 0 1,0 0 17,0 0 10,0 0-8,0 0 6,0 0-25,0 0-13,0 0 6,0 0 6,0 0 6,0 0-6,0 0-10,0 0 2,0 0-11,0 0 3,0 0-4,0 0 2,0 0-2,0 0 0,0 0 0,0 0 4,0 0-3,0 0 2,0 0-5,0 0 3,0 0-1,0 0 0,0 1-4,13 0-3,23 1-9,31-2 16,40 0-2,47 0 1,34 0 1,39 0-5,35-4-19,19-1 3,23 1-10,21-5 7,13-1-3,22 0-17,7 2 3,4 5-3,-8 3-16,-17 3-7,-32 17-4,-36 7-14,-30 1-25,-30-3-12,-23-2-45,-10-5 61,-13-4 10,-1-2-4,-6-6 91,-8-3 9,-8-3 5,-15 0 6,-16-6 8,-19-9 3,-13 0 39,-8-1 6,-8 1-17,7 3-29,6 1-21,11 4 3,5 1-2,9 2 4,10 3-2,5 1-1,2 0-1,6 0-1,3 5 1,-4 8-1,2 1 2,-4 2-2,-2 1 0,-2-5-1,4-2-2,6-3 3,8-2 7,14-2-7,2 0 1,2 0-1,-8 0 0,-12-1 0,-17-2 0,-16 0 0,-14-6 0,-11-4 3,-2-1 11,-5 2 24,1 0-17,-3-1-18,-4 0 11,-5 0 27,-14-1 34,-11 5-32,-7 0-9,-8 6-2,-4 0-22,-3 0-5,-4 0-5,1 6 0,0 11-3,6 8 2,8 14 1,12 9 5,10 13-4,11 4 23,2 4-12,-2 4-3,-3-1 13,-8 4-4,-5 2-3,-3-3 1,-6 4-14,-3 0 8,-7 5-3,-2 0 4,-6-1 5,-1 4-6,-5-1 10,-1 4-10,-5 2-6,-2-1 4,-2-2 2,-2-3-8,0-4 3,0-8-4,0-8-1,0-5 1,0-7-1,0-5-1,-2-7-5,-9-7-65,-13-11-77,-9-15-182</inkml:trace>
  <inkml:trace contextRef="#ctx0" brushRef="#br2" timeOffset="648513.1905">1179 7824 48,'0'0'125,"0"0"-41,0 0 6,0 0-31,0 0-25,0 0 13,0 0 26,-42-14-31,42 11 15,0-1 8,0 1-37,0 2-18,9-1-10,24-2 0,19 1 2,27-4-1,27-1 5,31-1-6,21 0 0,15 1 0,9 0-2,6 4 1,6-1-2,9-3-28,4 2-14,1-8-2,-7 0-16,-13-2 38,-9-4-14,-6-3 25,-3-2 5,3-5 6,-3 2 3,-4 0 23,-14 3-3,-12 3-7,-16 5-3,-6 2 1,-5 5 5,-10-1-8,2 5 2,-4 2-6,-1 1-4,3-1 0,-2 4 0,2-3 0,4 0 3,-2-3-2,-1-2 2,-1 3-1,0 1 0,0 0 0,-9 1-1,0-1-2,-6-2-3,3 1 4,0-4 0,-2 1 0,0-2 0,-2-2 2,-9 1-2,-2 1 0,-9 0 1,-8 0 1,0 3 1,2 0-2,0 5 2,2-1 0,-3-1-2,5 1-2,0-5 2,0 5-2,-6-3 1,-3 1 0,-10 5 2,-11 0 0,-4 0-2,-3 0 4,-4 0-1,3 4-3,-1 0 0,-1 0 0,2-2 0,-1-2 0,-7 0-2,1 5 0,-3-3-5,-1 2-7,-7-1-5,1 2 12,-1 3-5,-2 2 9,4 6-16,1 1-61,6-1-235</inkml:trace>
  <inkml:trace contextRef="#ctx0" brushRef="#br2" timeOffset="672420.5116">15704 14251 0,'0'0'0</inkml:trace>
  <inkml:trace contextRef="#ctx0" brushRef="#br2" timeOffset="674817.3384">15217 13989 3,'0'0'21,"0"0"6,0 0 28,0 0-22,0 0-4,0 0-3,-50-8-12,47 7 1,3 1 3,-4 0 8,4 0 19,0 0 2,0-3-16,0 3-1,0 0-2,0 0 3,0 0-4,0 0 7,0-2-8,0-2 0,0 3-8,0-2 6,0 3 19,0-3 19,0 3-15,0 0-17,0 0-10,0 0-3,0 0-13,0 0-2,0 0-4,0 0-1,0 0 3,0 0 1,-5 0 1,-2 0 0,2 0 1,-1 0-2,3 0 4,-2 0 4,2 0 4,-1 0-6,-3 0-6,4 0 2,-3 0-3,3 0 1,-2 0 3,0 0-4,-2 0 0,-3 0 2,1 0-2,-6 0 0,2 0 1,3 0 1,-1 6 2,-5-5-1,-1 5 0,-5 1-3,2-2 0,1 0 1,2-2 1,-1-3 0,-3 3 8,0-3 8,-3 1-1,4 2 3,8-3 10,2 2-4,10-2 8,0 0-1,17 0-20,31 0 0,27-9 16,22-8-11,20-2-8,22 2 1,18-2-3,8 2-8,1-3 5,-10 6-2,-29-2-3,-30 2 3,-33 4-2,-24 5-1,-21 1 2,-15 4-1,-2 0 4,-2-3-2,0 3 5,0 0-5,0-3-3,0 3-18,-9 0-88,-14 0-84,-2 17-82,-12 2 6</inkml:trace>
  <inkml:trace contextRef="#ctx0" brushRef="#br2" timeOffset="675733.87">14927 14225 95,'0'0'24,"0"0"56,0 0-15,0 0-27,-30-76 16,30 59-33,-3 5 6,-3-3-11,-6 6 4,0 3-8,-3-1-5,2 3 0,4 1 5,-2 0 5,5 3 12,4 0 8,1 0 16,1 0-19,0 0 6,0 0 10,0 0-11,0 0 2,0 0-15,0 10-15,0 10 23,0 9 39,0 10-3,0 14-14,-3 10 1,-1 21-15,-2 20 12,0 12-11,-1 19-4,7 11-7,0 2-8,0 5 4,0-4-9,0-10 0,0-5-4,0-8 3,0-3-8,0-5 9,-8-2-10,0-4 2,1-9-3,0-11 11,4-10 4,3-12-11,0-14-5,0-6-3,0-8 0,0-6-1,0-9 1,0-7-1,0-7-3,0-6 0,0-4-2,0-3 0,0 0-78,4-23-60,15-41-282</inkml:trace>
  <inkml:trace contextRef="#ctx0" brushRef="#br2" timeOffset="677075.0736">15943 13844 28,'0'0'16,"0"0"-5,0 0 0,0 0 4,0 0 5,0 0-9,0 0-6,-28 34 4,25-29-3,3 0-4,-1-2 5,1-3 26,0 3 47,0-3-17,-2 3-40,1 4-17,-3 0-5,1 6 1,-3 1 1,0 1-3,6-4-1,0 0 1,0-6 1,0 2 0,0-5 3,12-2 7,2 0 54,12 0-3,2 0-15,9 0-2,8-9-16,1-4 14,-1 4 4,0-6-1,-9 2-4,-3 4-14,-5-1-4,-4-1-2,-5 5 1,-3 0-11,-6 1 4,-7 5 1,0 0-12,-3 17-4,0 17 13,0 16 36,-19 16 11,-7 9-13,-1 9 18,-1 4-26,-4 6-3,7 0-9,5 5-16,9 10 21,5 7-9,6 0-15,0 3 8,0-6 5,0-5-3,0-7-6,0-4-2,0-10-2,3-9-5,0-5 1,-1-1 3,2-2-7,-4 6 8,0 0 0,0 4-5,0-7 6,0-10-1,0-5-2,0-8 0,0 0-7,0-5 6,0-6-1,0 1-5,0-2 0,0 0 4,0-1-3,0-5-1,0 3 1,0-4 0,0-2-1,0 0 4,-4 0-5,2-7 1,-1 2 0,0-4 1,3-3-1,0-3 0,0 1 2,0-5 0,0-3-2,0 2 1,0-2-2,0 1 1,0-5 0,0 0 1,0 0 0,0-3-1,0 0 0,0 0 2,0 0-1,-8 3 6,-7 2-5,-12 2 8,-11 5-10,-18-2 3,-9 2 0,-16 0-1,-11-4 0,-10-1-2,-2-3 3,-4-1-2,7-3 2,10 0-3,11 0 1,11 0-1,20-7-3,16-3-13,12 0-25,11 0-13,7 3-37,3-2-98,0-4-138,6-1-224</inkml:trace>
  <inkml:trace contextRef="#ctx0" brushRef="#br2" timeOffset="678103.2773">14911 16781 93,'0'0'0,"0"0"-2,0 0-4,0 0 6,0 0 4,0 0-4,-26-9-2,23 8-3,3-2 5,0 0 2,0 0 2,0-6-4,0 4 15,0-5 27,-3 3 16,3 0-23,0 4 9,0 1-1,0-2-25,0 4-2,-3 0 35,3-3 9,0 3-4,0-3 6,0 3 5,0-3-13,0 3 14,0-2-20,0 2-20,0 0-2,0 0-6,0 0-4,0 0-9,0 0-1,0 0-5,0 0 3,0 0-1,0 0-3,0 0 0,0 0 5,0 0-3,0 0 3,0 0-3,0 0 0,0 0-1,0 0 2,0 0-1,0 0 1,0-2-1,0-1 8,0-4 15,-4 5-2,4-6 17,-4 5 6,4 3-10,0-3-12,0 3 8,0 0-2,0 0-14,0 0-16,0 19 2,0 9-2,0 11 23,0 2-5,0 3-11,0-5 0,0-5-2,0-4 0,0-5 2,0-5-1,0-1 3,0-7 1,0 1-1,0-4-3,0-4-1,0 1-1,0-6-1,0 3-3,0-3 11,0 0-1,0 0-1,0 0 3,0 0-7,0 0 0,4 0-5,15 0-1,17-6 1,20-2 8,19-1-8,5 3-24,7 2-154,-4-2-347</inkml:trace>
  <inkml:trace contextRef="#ctx0" brushRef="#br2" timeOffset="679715.5242">18836 14168 516,'0'0'29,"0"0"54,0 0 28,0 0-36,0 0-29,0 0 9,21-43-29,-24 60-17,-27 23-8,-20 21 40,-15 12 29,-15 11-38,-7 2-5,-3-2 0,10-3 7,7-9-10,17-8-3,8-10-3,12-7-1,10-13-10,7-6 10,9-13-4,-2-3-1,6-7 4,4-5-9,1 0-4,-1 0 0,2 0-1,0 0 5,0 0-2,0 0 2,0-5-7,5-10-91,19-6-150,11-12-122</inkml:trace>
  <inkml:trace contextRef="#ctx0" brushRef="#br2" timeOffset="680473.2484">18945 14176 130,'0'0'59,"0"0"-13,0 0 49,0 0-3,0 0-28,0 0-21,-7-51 8,7 46-4,-4 2-12,4 1 9,0-1 21,-3 0-1,3-1-25,-1 2-5,-1-1 1,2 1-11,0 0-2,0-1-4,0 0 2,0-4-10,0 3-2,0 1 0,0 0 23,2 3 14,-1 0 6,-1-3-1,0 3 2,0 0-17,0-4-1,0 0-20,0 4-10,0-3 2,0 3-4,0 0 2,0 0 1,0 0 0,0 0 8,0 0-7,0 0 4,3 0-3,5 0-4,8 0-1,10 17 6,2 12-1,9 12 1,8 14 11,6 9 1,9 1-2,8 5-5,10-4-9,3-6-4,-1-4 2,-5-4 2,-10-4-2,-16-7-1,-10-7-2,-17-5-1,-10-3-32,-12-2-45,0-2-53,-27-5-105,-7-9-154</inkml:trace>
  <inkml:trace contextRef="#ctx0" brushRef="#br2" timeOffset="695093.4457">22407 11679 264,'0'0'25,"-10"-84"68,10 39-19,0-5-10,1 1-1,11 3 24,-2 9 35,-2 10-21,0 11 4,-6 9 6,-2 7-17,0 9-61,0 32-30,0 27 16,-3 26 44,-4 15-10,7 13-13,0 10-6,0 6-12,4 1 1,12 1-6,2 1-3,-1 1-7,1 0 7,-5-11 6,0-17-6,-3-19-9,-1-19-4,-5-17-1,-4-18 2,0-15 0,0-13 1,0-9-3,0-1 0,0-3 5,0-3-5,0-18-30,0-15-137,9-17-150,10-19-123</inkml:trace>
  <inkml:trace contextRef="#ctx0" brushRef="#br2" timeOffset="696232.7367">22659 11358 382,'0'0'20,"0"0"19,0 0 32,0 0-4,-81-30 16,75 30-14,5-1-11,1-1 1,-2 2-13,2 0-5,0-1-13,0-2 0,0 0 8,20-10-9,28-5-8,27-7-11,29-2-8,24 4 7,26 1-5,19 3 1,16 1-3,0-1 1,-1 4 1,-7-4 0,-10 2 0,-5 1-2,-19-1-1,-14 7 1,-21 0 0,-21 7 0,-24-3 2,-22 3-2,-18 0 0,-9 2 4,-9 1 11,-3 0 8,-1 0 3,-2 0-11,-1 0 3,-2 0-7,0 0-2,0 0-9,0 4 2,0 8 2,0 5 10,0 9 1,-2 4 3,-1 7 3,-2 8 1,2 13 0,-2 10-5,1 11-1,2 14 0,2 6-7,0 4 0,0 2-2,8-2-1,6-2-5,3-8-1,1-7 0,0-2 3,-2-9-1,-5-2 1,0-1-3,-5-6 0,-1-4 3,-2-8-2,-3-11-1,0-2 0,0-12 0,0-4 0,0-4 1,0-5-2,0-3 1,0-2 0,0-3 0,0-3 0,0 0 0,0-1-1,2-1 1,-1 5 2,-1-6-2,2 2 2,-2 2-1,0-6-1,0 0 1,3 0 1,-3 0 9,0 0 57,0 0 36,0 0-1,0 0-24,0 0-44,0 0-26,0 0-9,0 0-7,0-3 7,0 3 8,0 0-8,0 0 3,0 0-2,0-3 1,0-3 4,-9-7 2,-7-7-1,-4-4-5,-3 4-4,7 7 2,3 6-1,7 4 1,6 3-4,0 0-4,0 0-9,0 3-17,0 10-34,0 7-44,0 7-17,0-1-85,0-3-170,-18-9-241</inkml:trace>
  <inkml:trace contextRef="#ctx0" brushRef="#br2" timeOffset="697275.6202">22453 13408 60,'0'0'15,"0"0"-2,0 0 30,0 0 19,0 0 3,0 0 17,-6 5 14,6-5-34,0 0-21,0 0-4,0 0-16,0 0-18,-1 3-3,1-3 0,-2 0 0,2 0 4,-1 0 9,1 0 28,0 0 31,0 0-6,0 0-34,0 0-25,0 2-7,3-1 0,19 2 0,18-3 7,18 0-3,19-6-2,15-11 9,13-3-4,17-1 5,11-1-1,10 0-3,9 2 4,0 3 1,-4 0-2,-4 0 1,-8 4-9,-9 1 1,-6-2-3,-11 1 0,-7 3 1,-5 0 2,-9 3-2,-8 0 2,-3 1-2,-8 0 1,-6 3 1,-4-2 0,-3 0 2,1-2 3,0 0 3,1 1-1,-6-2-6,-5 2 7,-13 0-3,-9 3-2,-6-4 3,-3 3 11,-2-2-2,-5 2 8,-1 1-8,-3 3-7,-4 0-7,-2-3-4,0 3-1,0 0-6,-14 0-78,-12 10-84,-13-4-213</inkml:trace>
  <inkml:trace contextRef="#ctx0" brushRef="#br2" timeOffset="697943.9873">23315 11301 585,'0'0'29,"0"0"82,0 0 4,0 0-28,0 0-12,0 0-46,26-9-15,-12 38 17,2 11 20,3 12 4,-2 11-15,-2 16-7,0 17 7,-6 17-10,-1 12 1,0 8-12,-1 5 4,-4 7-5,0 11-3,-3-2 2,0-1-2,1-11-2,4-13-4,5-17-2,4-12-6,-2-18 3,1-10-4,-4-15 2,0-14-1,-3-17 2,0-9-3,-6-7 0,0-10-20,0 0-34,0-24-32,0-21-294</inkml:trace>
  <inkml:trace contextRef="#ctx0" brushRef="#br2" timeOffset="698723.0922">22383 10829 252,'0'0'74,"0"0"6,0 0 2,0 0-32,0 0 5,0 0 2,0 0 0,64-62 15,-64 59 9,0 1-1,0 0-37,0-1-20,0 2-3,0-1 4,0 0-5,0 2-16,0 0-3,0 0 0,-1 2-54,-4 13-105,-1 2-79,6 0-142</inkml:trace>
  <inkml:trace contextRef="#ctx0" brushRef="#br2" timeOffset="699001.3055">22541 10833 506,'0'0'84,"0"0"101,0 0-58,0 0-40,0 0-62,0 0-20,-23 61 49,9-20-14,-2-4-16,2-4 5,6-3-5,0-5-2,8-2-7,0-9-6,0-1 8,17-6-1,9-7 0,8 0 6,9 0-8,5-7-13,-5-3-1,-7 0-18,-6 0-104,-11 0-91,-6 0-132</inkml:trace>
  <inkml:trace contextRef="#ctx0" brushRef="#br2" timeOffset="699187.095">22565 10995 611,'0'0'95,"0"0"25,0 0 27,0 0-65,0 0-53,0 0-14,121-38-1,-69 38-14,-3 0-49,-1-5-211,-9-8-415</inkml:trace>
  <inkml:trace contextRef="#ctx0" brushRef="#br2" timeOffset="699397.1328">22444 10713 635,'0'0'52,"0"0"25,0 0 30,0 0 19,94-46-25,-66 30-48,1 3-30,-3 1-19,1 4-4,3 8-46,-3 0-133,-1 0-150</inkml:trace>
  <inkml:trace contextRef="#ctx0" brushRef="#br2" timeOffset="700147.1017">24697 10681 107,'0'0'69,"0"0"18,0 0 1,0 0 3,0 0-19,0 0-35,0-30-11,4 27 14,-4 3 52,0 0-15,0 0-42,0 0-21,0 0-12,0 0-2,0 0-1,0 3 0,0 6 0,0 5-73,0-4-138,0-7-295</inkml:trace>
  <inkml:trace contextRef="#ctx0" brushRef="#br2" timeOffset="700323.675">24697 10681 414</inkml:trace>
  <inkml:trace contextRef="#ctx0" brushRef="#br2" timeOffset="700506.4009">24697 10681 414,'16'9'18,"-16"-9"17,0 0 13,0 0-35,0 0-13,0 0-4,0 0-4,0 0-14,1 0-38,4 0-103,-2 0-90</inkml:trace>
  <inkml:trace contextRef="#ctx0" brushRef="#br2" timeOffset="700692.0027">24759 10637 155,'0'0'23,"0"0"-15,0 0-8,0 0-6,0 0-50</inkml:trace>
  <inkml:trace contextRef="#ctx0" brushRef="#br2" timeOffset="700875.5877">24759 10637 19,'-2'3'331,"2"-9"-254,0 3-10,0 0-9,0 3-24,0 0-33,0 0-1,0 0-17,0 12-22,0-1-72,-2-5-205</inkml:trace>
  <inkml:trace contextRef="#ctx0" brushRef="#br2" timeOffset="701076.1131">24750 10690 458,'0'0'27,"0"0"41,0 0 17,0 0-31,0 0-51,0 0-3,-3-9-11,13 9-17,3 0-51,-2 0-30,0 0-91</inkml:trace>
  <inkml:trace contextRef="#ctx0" brushRef="#br2" timeOffset="701259.0398">24750 10690 248,'39'-53'96,"-41"47"12,1 3-28,1 3-31,0 0 0,0 0-9,0 0-11,0 0-17,0 0-9,0 0-3,0 0-42,0 0-62,0 0-10,0 3-155</inkml:trace>
  <inkml:trace contextRef="#ctx0" brushRef="#br2" timeOffset="701700.9901">24814 10587 170,'0'0'41,"0"0"-30,0 0 9,0 0-6,0 0-4,0 0-5,0 0 11,0 0 28,0 0-16,0 0-17,0 0 3,0 2 30,0 1 8,0-1-23,0-2-9,0 0 11,0 0 13,0 0 9,2 0-3,9 0-17,8 0-17,3-2-7,5-5-6,-3 2-2,-2 0 2,-6 5-2,-7-3-1,-4 3-1,-5 0 0,0 0-1,0 0-3,1 0-12,1 0-16,-1 0-52,-1 7-59,0-4-96</inkml:trace>
  <inkml:trace contextRef="#ctx0" brushRef="#br2" timeOffset="702031.4026">24841 10555 383,'0'0'38,"0"0"54,0 0-6,0 0-26,0 0-5,0 0-32,25-36-10,-17 36-1,-2 0-3,-2 0-8,-1 0 3,-1 3-4,-2 14 1,0-5 6,0 9-4,0-4-1,0 1 1,0 1-1,0-2-1,0 4-1,2-4 1,-2-2-1,1-4 0,2-3-1,-3-3-2,0-2-52,3-3-54,1 0 9,2 0-11,3-8-182</inkml:trace>
  <inkml:trace contextRef="#ctx0" brushRef="#br2" timeOffset="703801.7052">24928 10396 74,'0'0'101,"0"0"-19,0 0-20,0 0-42,0 0-16,0 0-2,-11 0-2,4 0-1,-5 0-31,-8 0-30,-3 0-38</inkml:trace>
  <inkml:trace contextRef="#ctx0" brushRef="#br2" timeOffset="704036.3913">24637 10406 101,'0'0'73,"0"0"83,0 0-1,0 0-105,0 0-30,94-56 34,-35 42 2,10 2-20,2-2-13,-6 1-6,-10 7-4,-19 0-5,-14 6-8,-15 0-2,-7 0-33,-4 3-70,-19 10 6,-5 0-116</inkml:trace>
  <inkml:trace contextRef="#ctx0" brushRef="#br2" timeOffset="704341.431">24738 10476 241,'0'0'131,"0"0"-95,0 0 12,0 0-9,0 0-5,0 0 33,-3 59-31,-5-32-1,1 3 2,-3 2-22,-1 1-9,5 0-2,3-5-1,3-6-2,0-2 0,2-4-1,16-6 3,12-3-2,11-4 1,11-3 0,11 0-2,3-3-1,-2-4-38,-6 0-14,-8 2-24,-12 0-17,-13 3-45,-11-1 38,-8 1 11</inkml:trace>
  <inkml:trace contextRef="#ctx0" brushRef="#br2" timeOffset="704538.8841">25206 10599 300,'0'0'60,"0"0"29,0 0-31,0 0-24,0 0-34,0 0-1,-7-9-30,7 20-41,0 6-120</inkml:trace>
  <inkml:trace contextRef="#ctx0" brushRef="#br2" timeOffset="705045.587">24817 11378 149,'0'0'11,"-30"76"-7,20-33-4,7-10-95</inkml:trace>
  <inkml:trace contextRef="#ctx0" brushRef="#br2" timeOffset="705735.4564">24612 11517 469,'0'0'11,"0"0"-11,0 0-38,0 0-115</inkml:trace>
  <inkml:trace contextRef="#ctx0" brushRef="#br2" timeOffset="707022.8715">23991 11176 597,'0'0'0,"0"0"-209</inkml:trace>
  <inkml:trace contextRef="#ctx0" brushRef="#br2" timeOffset="707661.9875">23678 11143 559,'0'0'15,"0"0"5,0 0 41,0 0 22,0 0-18,0 0-2,-67-14-17,67 14-6,0 0 17,0 0 33,0-6 17,0-14-39,0-16-57,0-6 14,0-15 7,0-6-10,0-16-8,-5-10-2,-12-14-4,-5-9-7,-3 0 1,3 1 1,-1 7 5,2 8 11,2 6-9,8 0-2,4-4-5,5-2 6,2 1-4,0-2-3,0 8 0,8 10-1,6 10 4,-1 10-1,2 6 0,-2 10-1,-1 5 2,-2 9 3,-1 4 0,-3 4 0,-1 8-3,-1 1 2,0 7-7,-4 0 3,1 3-3,-1 2 0,0 0-5,0 0 2,0 5-27,0 17-57,0 15-25,-9 19-117,-9 11-105,-1-2-217</inkml:trace>
  <inkml:trace contextRef="#ctx0" brushRef="#br2" timeOffset="708771.5518">23556 7634 109,'0'0'50,"0"0"39,0 0 35,11-78-30,-8 64-12,-1 4 19,2 0 0,-1 3-4,-1 2-11,-1 3-14,-1 2 24,-10 9-49,-26 23-32,-19 18 24,-17 15 19,-7 8-27,-3 6 3,0 4-4,5 1-3,8-6-5,17-11-7,14-16-3,12-14-7,9-7-1,7-11 3,3-8-3,5-5-3,2-6-2,0 0 1,0 0-30,9-20-49,14-11-141,10-13-55,3-10-67</inkml:trace>
  <inkml:trace contextRef="#ctx0" brushRef="#br2" timeOffset="709237.4192">23422 7593 384,'0'0'20,"0"0"10,0 0 21,50-78 17,-44 67 23,-3 4-20,0 0-23,0 3 14,0-4-13,-1 3 8,3-2-21,-2 2-5,-1 2 11,2 1 8,-1-1-7,2 0-12,2 2-4,3-1 4,-1 2 8,1 0-5,0 0-16,2 0-9,7 0-3,4 17 0,7 9 3,6 13 7,7 7-1,13 8 13,11 7-1,11 9-3,-1 0-4,1 6-10,-10 4-4,-8-5-5,-3-5-1,-8-8 3,-1-12-2,-11-7 0,-7-7-1,-12-6 1,-6-10-1,-8-3 0,-2-6-1,-1-5-13,-1-2-36,0 1-87,-25-1-124,-20-4-162</inkml:trace>
  <inkml:trace contextRef="#ctx0" brushRef="#br2" timeOffset="709873.315">23002 8335 123,'0'0'11,"0"0"11,0 0 13,0 0 21,0 0 2,0 0 0,0-49 6,-2 43-29,-4 2 1,2 0-8,-2-2 40,-1 6-11,0-3-9,3 0-15,0 0 41,2 0 22,2 2 9,0 0 22,0-1-9,0-2-35,0 3-9,0-4-6,0 1-22,5 4-15,15 0-8,18 7-10,18 19-1,16 11 10,8 12-7,4 7-10,-2 3 0,-1 7-4,-9-6 3,-10 3-3,-8-4 2,-10-6-2,-8-6 0,-8-8 1,-6-12-2,-9-8 0,-7-9 0,-5-6 0,1-4 0,-2 2 3,0-2 0,0 0 0,0 0-3,0 0-12,1-5-55,-1-3-89,0 2-55,0-3-132,0-5-227</inkml:trace>
  <inkml:trace contextRef="#ctx0" brushRef="#br2" timeOffset="710518.9685">24355 8279 315,'0'0'64,"0"0"24,0 0-16,0 0 9,0 0-8,19-75-14,-11 65-1,-2 1-18,-3 1 8,-2 5 8,1-1 4,-2 4 6,0 0-4,0 0 0,0 0-8,0 0-12,0 0-4,0 0-8,0 0-6,0 0-11,-2 7-8,-25 22-5,-15 10 28,-14 15 24,-6 2-15,-3 9-8,-1 0 3,-1-5-4,11-2 0,6-5-15,11-8-2,8-7-5,7-3 2,7-5-7,4-8 1,5-5 1,2-7-3,4-3 0,2-4 0,-1 0 0,1-2 1,0-1-1,0 0-1,0 0-8,0 0-44,0 0-30,0 0-22,0 0-65,0 0-85,1-6 17,14-5-56</inkml:trace>
  <inkml:trace contextRef="#ctx0" brushRef="#br2" timeOffset="710738.0056">24212 8485 129,'0'0'19,"0"0"55,0 0 10,0 0 0,0 0-5,0 0-32,49-44-25,-73 61 25,-8 6-4,-6 7-43,-5-4-53,-2-2-316</inkml:trace>
  <inkml:trace contextRef="#ctx0" brushRef="#br2" timeOffset="711873.1978">24946 9191 707,'0'0'0,"0"0"-179,0 0-102</inkml:trace>
  <inkml:trace contextRef="#ctx0" brushRef="#br2" timeOffset="712541.1698">24121 7224 709,'0'0'27,"0"0"-6,0 0 77,0 0 3,0 0 11,0 0-59,62-45-25,-41 56-6,-1 12-1,-1 10-3,-3 9-4,-7 5-1,-7-2-4,-2-5-3,0-7-4,0-13 3,0-10-2,0-10-3,0 0 6,0-27 27,12-19-4,15-19-27,9-13 6,7-6 1,0 4-5,0 15-2,-9 14 0,-11 25-1,-8 18-1,4 8-53,4 34-150,5 13-52,-3 3-317</inkml:trace>
  <inkml:trace contextRef="#ctx0" brushRef="#br2" timeOffset="713608.4074">24268 8441 143,'0'0'171,"0"0"-107,0 0 37,0 0 23,0 0-17,0 0-42,0 0-56,0 0 5,-55 90 69,27 11 10,-8 32-12,-3 21 4,1 23-29,8 8-13,7 3-5,8-6-10,9-15-3,6-12-15,0-13-1,18-6 12,8-10 1,7-10-13,-3-10-8,-2-12-1,-3-13 3,-8-12-2,-4-13 0,-7-13-2,-3-8 0,-3-11-24,0-7-51,0-7-30,-8-8-87,4-2-125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9:16:22.679"/>
    </inkml:context>
    <inkml:brush xml:id="br0">
      <inkml:brushProperty name="width" value="0.05292" units="cm"/>
      <inkml:brushProperty name="height" value="0.05292" units="cm"/>
      <inkml:brushProperty name="color" value="#1F497D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16742 1989 604,'0'0'20,"0"0"9,0 0 85,0 0-2,0 0-17,0 0-5,0 0-50,0 0 5,24-64-7,-24 59 7,0-1-13,-5 0-4,-5-1 6,-5 0-10,2-3-7,-4 3-1,-1-3-6,5 1 4,-7 3 0,0-2 5,0 2-6,-2-1-8,-7 2 6,3 2-1,-7 1-8,3 0 6,2 1-4,-5 1 3,3 0-6,5 0 1,-1 0-2,1 0 2,-1 3 0,3 4-1,-1 3-1,3 2 0,-3 0 5,2 3-5,-3-1 5,5 4-3,-4 0 1,2 6 0,-4 1 6,7 2-5,-4 4 5,7-2-9,6 0 3,-3 5 3,5 2-6,2-2 4,0 7 5,3-2-1,-3 4 6,2 5-9,4 5 16,0 2-10,0 2-11,0-1 13,0-4-6,0-1-3,0-4 4,6-1-7,-1 0 9,0-6 0,1-2-5,0-4 18,-1-4-6,1-5-5,1-5-3,-4 0-3,0-5 6,0-3 6,-2-2-5,1-4 2,-1-2 6,-1-1 6,0-3 0,0 0-7,0 0 11,0 0-4,0 0-16,0 0 6,0 0 3,0 0-15,0 0-2,0 0 1,0 0-4,0 0 0,0 0 2,0 0-4,0 0 4,0 0-2,0 0 4,0 0-2,0-3 9,0 3-8,0 0-3,0 0 0,0 0 0,0 0 0,0 0 0,0 0 0,0 0 0,0 0 0,0 0 0,0 5 0,0 7 0,-1 7 0,-2 3 0,-3 7 0,0 5 0,-2 5 0,-2 5 0,4 3 0,0 5 0,-1 6 0,5 7 0,-5 7 0,0 5 0,4-2 0,2 1 0,1 3 0,0 2 0,0 1 0,0 3 0,0-1 0,4-2 0,6-2 0,-4-9 0,2-5 0,0-4 0,-1-2 0,2 0 0,2-3 0,-5-5 0,4-6 0,-3-5 0,2-5 0,1-4 0,1-5 0,0 0 0,-1-7 0,-3-1 0,-1-5 0,-2-6 0,-4-1 0,0 0 0,0-4 0,3 0 0,-3 0 0,0 2 0,0-5 0,0 2 0,0-1 0,0 1 0,0 2 0,0 2 0,0 1 0,0 3 0,0-2 0,0 1 0,3 3 0,-3 2 0,0 3 0,0 6 0,0 3 0,0 8 0,0 0 0,0 4 0,0 1 0,-3 7 0,3 4 0,0 1 0,0 7 0,0 1 0,3 6 0,5 7 0,3 3 0,-2 3 0,3-1 0,-3 7 0,1-3 0,2 3 0,-1-2 0,1 0 0,1-6 0,-3 4 0,7-4 0,-4 0 0,6-3 0,3-4 0,4-5 0,6-6 0,3-2 0,3-10 0,1 0 0,-1-6 0,2-6 0,-2-2-8,-1-5-10,1-8 2,2-2-3,0-7-2,3-9-13,13-1-19,-1-11-22,4-18-62,-4-14-123,-10-14-277</inkml:trace>
  <inkml:trace contextRef="#ctx0" brushRef="#br0" timeOffset="2114.5782">16655 1898 428,'0'0'22,"0"0"39,0 0 51,0 0-29,0 0-10,0 0-24,-53-46-15,50 44 2,3-1-2,0 1 20,0-1-15,0-1-19,4 1-1,15-5-19,7 2 2,7-1 4,6 4 6,0 3 17,3 0 4,-3 0-16,-1 10 0,-4 4-5,-5 3 3,-1 3 0,2 3-8,-5 4 6,2 2 1,-2 4-2,0 3-6,0 3 4,0 0 4,0 1 3,-1-4-9,-2 0 3,0 1-5,-2 1-6,2-1 16,0 4-15,-2-4 6,0 2-1,-1 1-4,-6-2 1,1-3 3,-3 0-3,2-8 10,-5-3 2,-2-5 15,0-6 5,-3-6-9,0 0 29,-3-6-12,2 1 26,-2-2 4,0 0-7,1 0 2,-1 0-7,0 0-32,0 0 19,0 0-16,0 0-32,0 0 0,0 0 0,0 0 0,0 0 0,0 0 0,0 0 0,0 0 0,0 0 0,0 0 0,0 0 0,0 0 0,0 0 0,0 1 0,0 0 0,0 2 0,0-1 0,0-2 0,0 5 0,0 2 0,0 5 0,0 3 0,3 7 0,5 9 0,-2 8 0,-2 7 0,2 8 0,2 1 0,-1 4 0,3 0 0,-1 2 0,5 4 0,-2 3 0,3 4 0,-3 6 0,1 7 0,-1 3 0,1 1 0,-2-2 0,-2-6 0,3 0 0,0-4 0,-6-7 0,1-4 0,-1-8 0,4-3 0,-1-9 0,1-4 0,-4-6 0,2-7 0,-3-7 0,2-5 0,-2-5 0,-4-7 0,1-4 0,-2-1 0,0 0 0,0 0 0,1 0 0,-1 0 0,0 0 0,0 0 0,0 3 0,0-3 0,0 8 0,0-1 0,0 4 0,2 4 0,4 0 0,-3 4 0,0 7 0,0 6 0,-2 2 0,1 6 0,-2-2 0,3 2 0,0 2 0,-2 4 0,2 3 0,-1 7 0,-2 2 0,0 2 0,0 4 0,0 0 0,0-1 0,0 2 0,0 0 0,0 4 0,-3 1 0,-6 6 0,3 7 0,-9 4 0,4-1 0,-1-3 0,-2-5 0,0-3 0,-1 0 0,2 2 0,-4 2 0,5-4 0,-1-9 0,2-5 0,1-3 0,-4 0 0,3-2 0,-7-3 0,4-5 0,0-1 0,-2 1 0,0 0 0,3-2 0,-4 0 0,2-5 0,1-3 0,-2 0 0,-1-2 0,2-1 0,-8-2 0,6-3 0,-2 0 0,3-5 0,1-2 0,-1 1 0,-3-3 0,-2 2 0,-6 1 0,1-7 0,5 0 0,-1-4 0,0-2 0,0-2 0,-7-5 0,1 0 0,-3-4 0,-7 0 0,-2 0 0,-1-5 0,1-11 0,4-4-25,7-5-18,0-4-43,8-2-62,11-6-196,8-1-281</inkml:trace>
  <inkml:trace contextRef="#ctx0" brushRef="#br0" timeOffset="3806.2747">15791 1010 383,'0'0'295,"0"0"-221,0 0 58,0 0 23,0 0-45,0 0-16,0 0 0,7 0-37,-7 0-4,0 0-4,0 0-15,0 0-6,0-1-14,-17 0-14,-2 1-4,-8 0-5,2 2 8,-5 10-3,3 1 0,9 0 3,4 1-3,9 0-10,5 2 3,0-1-6,15 1 17,18-4 4,3-4-3,3-3 0,-4-5 1,-8 0 2,-10 0-3,-8 0 6,-4 0-7,-5 0 7,0 0-6,0 0 18,0 0-3,-2 0-16,-11 0-9,-13 0-20,-3 9 19,-10 11 7,2 5-2,12 0 2,3-2 0,14-2-3,8-3 1,0-4-9,0-2 14,22-5 4,9-6-4,12-1 9,8-1-6,7-18-3,4-5-93,-9-8-271,-8-4-483</inkml:trace>
  <inkml:trace contextRef="#ctx0" brushRef="#br0" timeOffset="4384.6147">16028 1025 511,'0'0'546,"0"0"-431,0 0 20,0 0-90,0 0-45,0 0 1,22 5-1,-9 11 14,4 3-4,-6 0 2,-2-4-11,-1-2 6,-3-4-7,-3-1 2,2-3-4,-4-5-6,0 0 8,0 0 4,0 0 2,4-10 20,-4-7-11,3-5-15,3 5 0,0 3 0,1 4 0,0 5 0,2 0-3,3 3-3,2 2 0,4 0-6,1 2 6,-4 9-1,2 3 0,-8-4 3,0 0-15,-2-1 16,-1-4 1,-2 0-12,-1-4-3,-1-1 2,2 0 15,7-9 9,-1-13 9,5-2-10,2-3-2,-6 2 1,3 3 6,-4 8-7,1 6 11,-5 2 4,0 6-19,4 0-2,3 0 0,6 5-11,-2 10 11,3 4 0,-2 3 2,-1-2-2,2-1-1,-3-2-1,1-3-26,-1-2-53,1-7-103,2-5-91,-2 0-315</inkml:trace>
  <inkml:trace contextRef="#ctx0" brushRef="#br0" timeOffset="4594.9312">16730 909 951,'0'0'161,"0"0"96,0 0-116,0 0-67,0 0-44,0 0-29,0 0 7,6 28-5,6 8 32,-5 6-21,-1 4 11,-1-4-14,1-1-10,-2-5-2,5-5-15,2-4-45,-1-5-75,6-8-107,-4-11-174,0-3-412</inkml:trace>
  <inkml:trace contextRef="#ctx0" brushRef="#br0" timeOffset="4796.0226">16831 926 764,'0'0'367,"0"0"-239,-10-88 125,10 74-134,21 3-75,7 3-31,14 8-1,-3 0 14,-4 9 6,-8 10-7,-10 0-12,-5 2-3,-12 2-10,0 1-2,-7 3 1,-16 5-14,-10 2-76,-7-5-140,-3-9-323</inkml:trace>
  <inkml:trace contextRef="#ctx0" brushRef="#br0" timeOffset="6441.947">23782 1344 208,'0'0'145,"0"0"-15,0 0-21,0 0 37,0 0-24,0 0 7,0 0 20,58-14-20,-58 14-33,0-3 3,0 1-24,0 0-18,0 2-1,0 0-19,0-1 1,0 1-4,0-5-17,0-2 4,-15-2-14,-6-3-5,-9 2-4,-11 2-6,-10 3 4,-6 3-1,-7 2-5,0 0 10,2 0-1,3 0 4,1 5-6,6 7 0,3 3 3,1 8-1,-3 7-7,2 6 8,0 7-3,3 6 5,-1 8-7,-2 5 9,3 4-4,1 6 0,6 5 2,5 7-2,6 1 0,5 2 4,8 1-1,5 3 1,4 4-1,3-1 1,3-2-1,0-7-1,0-12 5,0-9-7,5-4 2,-1-6 3,2-5-4,1-5 5,-1-5-4,2-4 5,-2-5 6,2-3 2,-4-7 9,0-3-16,-2-3 14,1-4 3,0 1-7,-3-5-4,0 0-3,0 1-8,0-2 25,0 0-13,0 2-9,0-3-2,0-1 0,0 2-4,0 9 0,0 11 1,0 9-2,0 11 3,-3 8-2,-6 6 0,-5 10 4,4 7-5,-1 9 2,1 5-1,3 9 0,0 7 0,4 3 0,1 0 4,2 0 1,0 0-5,0 5 0,0 7 2,0 3 1,0 1-3,2-4 0,1-5 0,2-6 0,1-4 0,2-2 0,0-1 0,-2-1 0,-1 4 0,-1-4 0,-1 0 0,2-3 0,2-10 0,1 1 0,2-8 0,3 0 0,0-6 0,1 1 0,1-2 0,5-6 0,-2-2 0,3-6 0,-2-4 0,-3-4 0,1-6 0,-2-4 0,2-7 0,-1-3 0,3-3 0,2-4 0,0-2 0,7-4 0,3 0-5,9-9 4,4 0 0,9-5 0,10 2 1,5-2 0,5-2 0,2-2 0,0-2-2,1 0 0,-6 0 1,-4 0 0,-9 0-3,-10 0-1,-8 0 5,-8 0-8,-5-5-2,-6-5-7,-9-4-30,-4-8-45,-7-11-137,0-14-208,0-21-523</inkml:trace>
  <inkml:trace contextRef="#ctx0" brushRef="#br0" timeOffset="8226.1436">23874 1283 359,'0'0'41,"0"0"7,0 0 19,0 0 25,0 0 13,0 0-9,0 0-35,-1-64-2,1 64-1,0 0-39,0 0-7,0 0-7,0 0-3,0 0 2,12 2-4,13 12 19,14 3 41,12 7 16,2 3-6,-1 5-40,-6 2 7,-9-1-3,-4 3-21,-3-1 15,-2-2-6,-2 3-14,1 1 14,-1 2-9,1 2-2,-4 2 15,-1 1-15,0 2-1,-2 6-2,2 2-5,-2 4 21,1 0-6,-3 0-6,3-2 3,0 1-8,-1 2 10,-1 2-7,-4 6-3,0 2 17,-3 2 7,-1-4-19,-3-2 1,1-2-12,0-1 16,0-4 4,-2-2-11,-1-5 4,-1-4-6,-1-2-3,-1-1 9,0-1-5,2-4 13,-3-3 4,2 0-25,0-4 14,-2 0 0,1-3-7,-1 2 4,0 1-6,-2 2 2,0 8-4,0 5 0,0 7 9,0 5-5,-4 5-5,-4 1 11,-1 0-13,0 5 7,0 0 2,1 3-10,1 0 7,1-1-1,-2 1-4,-1-3 1,2 2 1,-2-2-4,-2 3 0,0 4 2,-2 3-1,4 0-1,-2 1 1,0-3 0,0 0 0,0-3-1,1 2 1,1-2-1,-2-2 0,1-3 0,0 4 1,-1-1-1,-2 1 1,-1 1-1,0 5 1,-1-1 0,0 1-1,0-4 0,-1-4 5,-1-2-5,-1-5 0,1-1 0,0-3 2,-1-4-2,0-7 0,0-4 0,3-7 1,2-3-1,1-3-1,1-3-1,0 0 2,1-4 0,-1 1-1,2-3 1,1-2-2,-1 2-1,0-2 1,0-2 2,0 3-2,-4 1 0,0 3 1,-1 3 1,-2 1-2,2-1 1,2-2-2,2-2 1,-2 3 2,-3-2-1,-3 2 0,2-3 2,-4-2 0,1-2-1,-1-5-1,-2 1 1,0-4-1,-6 0 0,-6 1 0,-4 0-1,-10 2 1,-3 3-7,-5 0-22,-1-3-25,2-5-58,12-5-169,8-7-246</inkml:trace>
  <inkml:trace contextRef="#ctx0" brushRef="#br0" timeOffset="9749.9337">22890 665 350,'0'0'581,"0"0"-490,0 0 60,0 0 22,0 0-52,0 0-37,0 0-18,-3 0-11,3 1-27,0 11-9,0 11-16,3 11 0,-3 8 39,3 5-23,-2-2 1,1 0-9,-1-4-7,-1-3-1,0-3-3,0-4-12,0-6-48,0-8-67,0-13-123,0-4-265</inkml:trace>
  <inkml:trace contextRef="#ctx0" brushRef="#br0" timeOffset="10020.1608">22877 756 491,'0'0'566,"0"0"-508,0 0 149,3-90-103,13 73-40,2 0 2,8 3-14,8 2-14,-1 1-21,-1 8 4,-3 3-15,-5 2-6,-5 16-4,-1 8 3,-6 3 1,-6 2 8,-6 1-3,0-3 4,-11-3-9,-8-1-7,-5-4 5,1-3-36,1-4-55,1-7-117,9-7-244</inkml:trace>
  <inkml:trace contextRef="#ctx0" brushRef="#br0" timeOffset="10343.7727">23253 730 663,'0'0'359,"0"0"-328,0 0 128,83-20-75,-56 20-38,-3 9-20,-2 13-9,-7 3 2,-6 3-8,-7 2 10,-2-2-3,-5-3-2,-10-3 0,0-8 0,5-6-11,5-6 9,5-2-8,0 0 36,0-12 50,0-15-21,0-8-58,9-1-9,9 3 3,2 6-7,5 8-4,0 4 2,5 9-43,4 3-49,4 3-72,3 0-118,-3 0-229</inkml:trace>
  <inkml:trace contextRef="#ctx0" brushRef="#br0" timeOffset="10598.9116">23793 698 443,'0'0'524,"0"0"-411,0 0 127,0 0-161,0 0-77,0 0 2,-71 12-4,65 8-3,6-6 3,0 0-15,0-4 15,0-5 17,7-4-12,8-1 11,0 0 33,3-11 53,-4-8-8,-6 0-42,-4 1-5,0 2-33,-4 8-14,0 5-11,0 3-91,0 0-115,8 0-177,10 0-357</inkml:trace>
  <inkml:trace contextRef="#ctx0" brushRef="#br0" timeOffset="10845.5048">23979 680 898,'0'0'216,"0"0"-8,0 0-103,0 0-64,0 0-39,0 0 7,27 71 32,-20-32 5,-4 1-13,-3-1-9,0-5-13,0 0 2,-10-9-2,-2-6-6,2-4 3,2-10-8,1-1 0,-6-4 14,-9 0 6,-5-9-20,-7-6-6,1-4-79,5 2-67,3-2-159,4-4-241</inkml:trace>
  <inkml:trace contextRef="#ctx0" brushRef="#br0" timeOffset="11010.4733">23793 567 996,'0'0'282,"0"0"-183,0 0 103,0 0-164,0 0-38,0 0-35,0-4-116,11 22-103,8 3 27,11-2-290</inkml:trace>
  <inkml:trace contextRef="#ctx0" brushRef="#br0" timeOffset="11730.5695">24213 698 924,'0'0'221,"0"0"-142,0 0 28,0 0-96,0 0-5,0 0 2,115 1-3,-75-1 2,-3 0-5,-2-5 1,-14-8 0,-3-2-1,-6-3 21,-6-2 15,-2 1-18,-4 6 21,0 7-2,-2 1-6,-11 5-17,-6 0-16,-5 2-2,-8 14-1,3 7-1,5 0 3,6-1-5,10 1-4,7-2 7,1-2-11,9-2-29,19-8-2,17-5-22,13-4-55,12-3-104,5-14-63,-5-5 242,-16 1 43,-19 1-10,-17 4 14,-7 0 44,-10 2 80,-1 5 24,0 1-23,-1 3-14,-14 4-54,-7 1-21,-1 0-32,-4 14 2,5 3 9,3 5-6,10-3 5,3-1-12,6-1 1,0-2 0,3-3-1,14-3-2,8-6-10,11-3-2,3 0-5,3-16-36,-8-11-7,-4-5 40,-7-11 15,-7-7 10,-1-4 9,-2-1 37,-4 7 15,-4 7 6,-1 14 23,-4 11 5,0 11-17,0 5-46,0 0-37,0 28-36,-4 13 13,-8 11 23,-3 9 1,0-2 2,0-1-3,5-5-59,5-11-70,5-12-30,0-13-100,12-14-131</inkml:trace>
  <inkml:trace contextRef="#ctx0" brushRef="#br0" timeOffset="11926.6436">24898 510 987,'0'0'160,"0"0"-156,0 0 73,0 0-68,0 0 6,126 0 24,-67-1-3,-4-3-12,-9 1 2,-13 2-26,-15 1-8,-12 0-71,-6 0-151,-2 13-19,-17-1-281</inkml:trace>
  <inkml:trace contextRef="#ctx0" brushRef="#br0" timeOffset="17952.4486">20274 1031 325,'0'0'238,"0"0"-179,0 0 21,0 0 69,0 0-22,0 0-33,0 0-13,0 0-13,6-4 3,-6 2-9,0-3-8,0 0-9,0 0-11,0 0-8,-7-2 19,0 2-37,3 1-2,-2 1 1,-4 2-7,2 0 0,-2 1-1,-4-3-2,1 3 3,-6 0-7,-1 0 5,-4 0-1,0 7 1,1 0 2,4-1 3,3-1-3,4 1 6,3-3-4,2-1-2,2 1 7,1 0-4,-1 0 5,-1-1-1,1 0 0,-1 2 0,-3-1-3,5-1-4,-1 1 5,3-3-3,-4 2 0,3-1-1,0 0 7,0 1 6,3-2-13,-1 0 11,-2 1 0,3 1-10,-3-1 4,0 1-6,-6 0 1,1 1-1,-4 3 3,-1 0-3,-1-1 0,0 4-4,2-2 4,0 2-4,-6 5 4,0 2-1,-2 7-3,-2 10 4,-2 7-2,-1 10-2,1 5 2,-1 1 2,2 0 5,7 0-5,3 1 2,2 3-2,2 2 0,5-2 4,-1-2-3,4 0 0,1-8 3,0-5-4,0-3 4,0-5-4,0-6 3,0-6-1,0-4 5,3-8-5,-2-4 12,1-5-2,-1-4 1,-1 0 25,0 0 36,0 0-26,0 0-20,0 0-5,0 0 1,0 0 0,0 0-21,0 0 2,0 0-5,0 0 5,0 0-6,0 0 2,0 0-1,0 0 0,0 0-1,0 0 1,0 1 0,0 1 0,0 1-1,-1 5-3,-2 6 4,-3 10-1,1 7 2,-2 3-1,-5 2 0,4 5 3,0 3-3,-1 9 0,0 5 1,-3 6-1,0 5 3,3 5-3,0 7 0,3 5 0,6 4-2,-5 3 3,5 4-1,0 2 0,0 5-2,0 0 0,5-1 1,1-2-3,3-5 4,1-3 0,0 2 3,-4-2-3,1-3 0,-1-4 0,-2-6 0,3-3-1,-2-4 1,1-5-1,-3-2 1,-2-5 0,-1-2 0,0 4 0,0-5 0,-4 2 1,-2-1-1,0 1-3,0 2 3,5 4 2,-1 0 0,2 0-2,0 2 0,0-4 0,0 2-1,7 1 1,4-1 0,-1 3 1,2 3 0,-1 7-2,1 4 2,-1 6-4,0 0 3,-2 2 0,3 1 1,-3 0-1,-3 0 1,4-5-2,-4-1 5,-2-4-4,1 1 0,0-4-1,-2-1 1,1-1 0,0-7 0,2-5 0,4-4-4,1-13 3,4-1-1,5-10-1,5-5 2,2-3-13,3-1-6,-2-8 12,-1-4-25,-6-5-29,-2-3-13,-4-8-80,0-2-158,0-31-342</inkml:trace>
  <inkml:trace contextRef="#ctx0" brushRef="#br0" timeOffset="20299.7546">20013 1103 541,'0'0'45,"0"0"-35,0 0 91,0 0 16,0 0-39,0 0-13,-12-5-1,12 5-10,0-2 1,0 2-20,6-3-33,7 0 1,13-3 0,11 0-1,9-1-2,7 0 1,-1 2 1,-2-2 2,-3 3-2,-10 1-2,-9 3 6,-10 0-1,-9 0 2,-6 0-5,0 0 5,3 0 9,-2 0-12,1 0 1,-2 0 11,0 0 6,0 0 4,-2 1 4,-1-1 6,0 0 22,0 0-1,0 0 4,0 0-11,0 0-18,0 0 7,0 0-2,0 0 0,0 0 4,0 0-16,0 0 7,0 0-2,0 0-17,0 0 5,0 0-11,0 0 8,0 0 0,0 0-9,0 0 2,0 0-8,0 0 1,0 0-2,0 0 0,0 0 1,4 0-2,1 3-1,4 13-3,12 9 6,3 8-4,9 12 3,4 11 1,-3 11 0,-1 8 0,-2 4-3,-1 2 3,-1-3 0,-3 0 2,0 0-6,-4-3 6,-1-5-2,-2-2 0,-3-7-6,0 0 6,-4-1 0,1-8 3,2-2-6,-3-5 3,3-2 0,-3-4 0,1-4 0,-3-6 0,0-4 0,-3-6 1,-3-8-2,0-4 2,-3-5-1,-1-2 4,2 0-3,-2 0 10,0 0-4,0 0-2,0 0 0,0 0-5,0 1 0,0 0 0,0 2 3,0-2-3,0 3 0,0-3 1,0 1-2,0 0-2,0 3-3,0 11 5,0 7-9,0 13 10,0 3 0,1 3-2,2 0 2,-1 4 0,-1 3 0,2 7-2,2 5 7,0 3-5,0 4 0,1 0 2,0 3-7,-1 2 8,-1 1-3,2 5 0,-5 2 2,-1 1-2,0 1 0,0-1 0,0-1 0,0-3 0,0 2 0,0-4 0,-3-5 5,2-7-5,-2-4 0,-1-5 2,4-8-2,-3-2 0,1-8 0,-1-3 0,0-5 1,1-3 4,1-9 1,1-2-3,-2-5-3,1-3 1,1-2 1,0 1-2,0-3 3,0 4-2,0-3-1,-2 2 0,2-3 0,-1 2 1,1 5-1,-3 4 0,0 9 1,-1 7-1,-1 4 0,0 4 0,0-1-1,0 3 3,-1-1-2,2 0 0,4 2 3,-2-1-3,2 3 0,0 2 0,0 4 0,-1 1 1,-1 0 1,1 4-1,-3-2-2,0 5 1,-2-1-1,-1 2 1,1 3 0,-2 1 1,-1 2-1,-1 6 3,0 2-3,2-1 4,-1-2-2,3-5 0,2-5-4,-2-2 3,3-2-1,-2-3 0,2-4 1,2-2-1,-2-1 0,0-5 4,0-3-4,0-1-2,3-3 2,0-4 0,0 2 0,0-2 1,0 3 2,0-2-6,0 1 5,0 2-4,0-1 4,0-1-5,0 1 3,0-1 0,0-2 1,0 7-1,5-6-4,3 6-6,0-4 2,-2-2 5,1-5-12,-2-3-11,1-4 14,-4-5-28,-2-7-30,0-3-41,0-3-97,-20 0-66,-13-3-241</inkml:trace>
  <inkml:trace contextRef="#ctx0" brushRef="#br0" timeOffset="20898.208">19892 7345 441,'0'0'67,"0"0"7,0 0 94,0 0-59,0 0-33,0 0-30,3 5 18,-3-3 5,0-2-14,0 0-5,0 0-13,0 1-13,0-1-3,0 0 1,0 0 5,0 0 2,0 0 5,0 1 5,0-1-4,1 0-8,-1 0-12,0 0-5,0 0-7,0 6-3,0-2-1,0 2-3,0 1-20,-4-1-54,-10 4-10,0-3-90,-3 0-60,5-3-33,-1-1 41</inkml:trace>
  <inkml:trace contextRef="#ctx0" brushRef="#br0" timeOffset="21490.0034">19892 7345 516,'-110'91'168,"110"-91"-69,0 0 50,0 0 3,0 0-31,0 0-56,0 0-21,0 5-15,4 7-19,8 4 43,5 5 3,2 4-26,-1 3-4,4 1 0,0 1-11,4-3-6,-1-2 0,1 2-2,1-5-5,1-4 1,5 2 2,1-4 1,5-2-5,2-4 6,8-3-5,3-5 5,1-2-3,-2 0-2,-2 0 2,-6 0-4,-2 0 0,-5-2 0,-8-5 1,-6 4 0,-3-4 3,-4-3 8,2 1 18,-1-6-4,2-1-13,-1-1-4,5 2-4,-3-3-3,-1 1 3,2 1-3,-4-1 3,-1 2-3,-3 4 1,-3-2 5,3 1-3,-3-2 1,0-6 1,1 1 4,1-6 0,0 0 2,0-3 2,-2 0-2,-1-2 2,-3-1 0,-2-4 3,-1-2 0,-2 0-3,0-1-3,0 3-6,0 3 0,0 6 1,0 9-7,0 6 1,0 3-1,0 8-15,-11 0-59,-8 0-120,-5 0-209,-1 7-600</inkml:trace>
  <inkml:trace contextRef="#ctx0" brushRef="#br0" timeOffset="23179.7176">19101 749 236,'0'0'478,"0"0"-455,0 0 43,0 0 37,0 0-46,0 0-7,0 0 20,-8-13 30,8 12 4,0 0-11,0 1-23,0 0-15,0 0-29,0 0-26,0 5 0,-3 12-1,0 3 2,3 2-2,0 2-10,0 2 9,11-2-1,6-2-3,5-6 6,0-6 4,-2-7-3,-1-3 0,-3 0 4,-2 0-3,0-14 17,0-6-13,-5-6 3,1-3 1,-2 0-3,-3 2-2,-4 8-2,-1 9 3,0 7 5,0 3-11,0 0-9,0 1-14,0 15-26,3 6 37,6 0 6,5-2 4,2-4-3,4-8-9,0-6 5,0-2 9,2 0 10,-3-8 22,-3-6 11,-3-4 9,-9-5-1,-2-1-15,-2 2-14,0 2-22,0 6-4,-9 9-26,0 2-61,2 3-68,-3 0-173,6 0-247</inkml:trace>
  <inkml:trace contextRef="#ctx0" brushRef="#br0" timeOffset="23540.4115">19756 669 541,'0'0'129,"0"0"85,0 0-52,0 0-63,0 0-12,0 0-48,-4-13-23,-7 13-3,-3 9-13,1 2-4,3 4 4,0 1 3,5 1-3,3-2-12,2-1 11,0-1 0,17-5-12,1-4 13,3-4 0,3 0 8,-8-9 13,-1-7 20,-1-3 12,-10-5 26,-4-1-19,0 0-27,0 0-33,-4 9-21,-7 6-11,-1 7-63,0 0-66,2 3-240,-1 0-400</inkml:trace>
  <inkml:trace contextRef="#ctx0" brushRef="#br0" timeOffset="23886.0048">19876 560 673,'0'0'164,"0"0"-30,0 0-8,0 0-52,0 0-19,92 8-9,-63 8 0,-6 2-37,0 3 2,-8-4-11,-5 0-7,-6-3-1,-4 0 3,0-3-6,-1-3 11,-12-2 0,4-6 19,-2 0 2,1 0 6,1-8-3,3-10 1,1 0-14,4 0 29,1 5-14,0 1-6,10 2-20,11 3-6,3-3 2,3 8-8,3 0-73,0 2-86,-4-2-133,1-6-302</inkml:trace>
  <inkml:trace contextRef="#ctx0" brushRef="#br0" timeOffset="24097.4309">20228 473 1025,'0'0'165,"0"0"55,0 0-20,0 0-139,0 0-13,0 0-27,0-9-21,0 15-16,0 14 15,6 4 1,4 4 14,2 3-11,-2-3-6,0 3-14,-2-3-131,1-5-64,0-8-232</inkml:trace>
  <inkml:trace contextRef="#ctx0" brushRef="#br0" timeOffset="24380.7209">20429 453 852,'0'0'191,"0"0"-84,0 0 50,0 0-157,0 0 8,0 0-8,-12 52 48,0-31 0,-3-4-6,3-3-7,2-6 8,4-3-3,4-2-8,2-3 5,0 1-21,0-1 7,0 0-20,0 2 1,3 2-4,14 1 0,8 4 9,6-1-9,3-1-26,4 0-114,3-2-124,-3-5-326</inkml:trace>
  <inkml:trace contextRef="#ctx0" brushRef="#br0" timeOffset="24748.1916">20968 464 99,'0'0'657,"0"0"-507,0 0 37,0 0-44,0 0-58,0 0-3,-3-4-23,-11 4-12,-5 0-29,-2 5-16,2 7-2,2 1-1,4 3 0,8 0-6,2-1-4,3 0 4,0-2-18,10-5 5,7-3 12,4-3 8,3-2 4,-5 0 20,1-12-3,-6-4 29,-5-5 5,-5 0-19,-2 3-17,-2 4-19,0 4-44,0 6-70,-2 4-91,0-1-318</inkml:trace>
  <inkml:trace contextRef="#ctx0" brushRef="#br0" timeOffset="24823.7908">20968 464 958</inkml:trace>
  <inkml:trace contextRef="#ctx0" brushRef="#br0" timeOffset="25220.2922">20968 464 958,'67'-58'112,"-66"53"89,2 0-77,-2 5-87,2 0 5,0-1-11,3 1-6,-1 0 1,0 0-14,2 0-1,-3 3-11,4 12-7,-1 3-2,-1 7 8,3-3 1,-1-1 4,-4-3 0,1-4-4,-2-8 0,-2-3 5,1-3-8,-2 0 6,1 0 0,3 0 15,4-6-2,3-11 4,5-7-10,-1 1-10,0 1 3,-8 7-1,2 0-2,-3 7 6,0 1-4,-2 2 11,-2 5 2,-1 0-6,1 0-2,2 0-7,4 17 0,1 4 0,3 6 14,-2 0 17,-2 0-1,2-4-8,-4 2-6,0-5-8,0 4-4,-4-4-4,-2 3-5,0 3-56,0-2-186,0-7-374</inkml:trace>
  <inkml:trace contextRef="#ctx0" brushRef="#br0" timeOffset="30594.3953">2475 4226 663,'0'0'138,"0"0"-60,0 0 86,0 0-29,0 0-53,0 0-22,0 0 10,3-5-8,-3 5-21,0 0-7,0 0-4,0 0-1,2 0-6,2 0 0,-1 3 7,4 7 13,-1 5-14,-1 2-4,4 2-5,-2 4-5,2 1-1,-3 3-7,-3 3 12,0 6-7,0 0-9,0-2 9,-1-3-2,-2-2 0,4-5-1,-1-4-6,-3-6 5,3-4-2,-3-6-3,0-1 1,3-3-4,-3 0 2,0 0 3,3 0-5,-3 0-3,0-2-29,0-10-86,-6-5-193,-7-2-313</inkml:trace>
  <inkml:trace contextRef="#ctx0" brushRef="#br0" timeOffset="31268.3113">2542 4332 159,'0'0'211,"0"0"-113,0 0 62,0 0-30,0 0-40,0 0 2,0 0-15,0-33-7,0 30 1,0-2 9,-3-2-14,-3-2-3,0 1-19,-4-4-4,3 0-8,2-1 0,-3 0-8,5 3 0,0-1 0,3 4-5,0 3-4,0-1-3,0 2-2,0-1-6,0 1-1,0 0 5,3-4-8,8 3 5,5-2-2,5-1-3,6 1 4,6-1 0,4 0-4,0 2 2,-2 1-2,-1 4-2,-6 0 2,-1 3 0,-9 14-3,0 2 3,-9 6 0,1-1 2,-10 1 10,0 0-10,-4-3 14,-8 0-5,-4-5-3,2 0 3,2-5-5,-4-4-5,2-1-1,-8-4-6,-5-2-49,-1-1-81,4 0-96,6 0-233</inkml:trace>
  <inkml:trace contextRef="#ctx0" brushRef="#br0" timeOffset="31740.846">3040 4541 496,'0'0'403,"0"0"-213,0 0 84,0 0-102,0 0-70,0 0-25,0-12-15,0 12-29,0 0-12,0 0 0,0 0-3,0 0-9,0 0-1,0 0-6,0 12 1,0 9 10,0 3 3,3 3 6,0 2-8,0-5-9,3 1-4,-1-4 0,-3-6-1,2-5 0,-4-6-40,0-3-63,0-1-125,0-7-188</inkml:trace>
  <inkml:trace contextRef="#ctx0" brushRef="#br0" timeOffset="32167.8965">3388 4185 672,'0'0'211,"0"0"-97,0 0 75,0 0-120,0 0-58,0 0 9,0 8 40,0 4 0,0-1-7,0-3-4,3-2-8,-1-2-9,2-3-2,-4-1 6,3 0-9,-3 0 9,0 0 9,4 0-1,-4 0-1,0-3-16,0-2-12,0 2-3,0 3-7,0 0-3,0 0-2,0 0-7,0 0-11,0 0-37,0 0-66,0 0-80,0 14-94,0 3-55,0 5-141</inkml:trace>
  <inkml:trace contextRef="#ctx0" brushRef="#br0" timeOffset="32604.0873">3488 4560 503,'0'0'192,"0"0"13,0 0-34,0 0-38,0 0-23,0 0-7,3-18-22,-3 17-22,0-1-6,0 2-30,0 0-15,-3 0-6,-1 0-2,2 0 0,-1 0 0,3 4-5,0-1 1,0 1 4,0-4 0,0 3 7,0-3-5,0 0 1,0 0 7,3 0 2,-3 0 16,0 0 15,0 0-5,0-7-14,0 4-16,0 1-8,0 2-5,0 0-21,0 0-53,0 0-78,-3 0-163,-15 1-285</inkml:trace>
  <inkml:trace contextRef="#ctx0" brushRef="#br0" timeOffset="34080.8391">3901 4250 500,'0'0'120,"0"0"58,0 0-49,0 0-51,0 0-7,0 0 1,0-3-31,0 3-16,0 0-24,0 0-1,6 0-8,7 0 8,4 6 26,11-4 23,5-2-10,10 0-3,-4-2-11,0-9-16,-12 1-4,-6-1-4,-8 3 7,-7-1 3,-3-3 4,-3-2 14,0-1-10,-9 1 2,-4 2-18,-4 1 10,2 3 6,-4 7-5,-2 1-9,-3 0 2,-6 4 1,-4 13-2,1 3-2,4 0 0,7 2 1,6 2 3,10-2-6,3 2 6,3-2 0,3 2 1,16-2-4,14-3 4,6-3-2,5-5-7,9-6-30,4-5-115,2 0-185,-8-5-406</inkml:trace>
  <inkml:trace contextRef="#ctx0" brushRef="#br0" timeOffset="34276.3603">4456 4280 459,'0'0'777,"0"0"-652,0 0 93,0 0-124,0 0-84,0 0-6,10 29 13,2 0 14,-1 1-26,2 2-5,-7 2-22,0-2-150,-6-9-145,0-5-424</inkml:trace>
  <inkml:trace contextRef="#ctx0" brushRef="#br0" timeOffset="35122.5219">5115 4143 503,'0'0'177,"0"0"-47,0 0 44,0 0-91,0 0-25,0 0-7,-9-5-8,9 5-18,0 0-10,0 0-15,0 0-9,0 0-7,3 0 16,12 0 6,3 2 6,0-2 14,9 0 13,-2-2-27,-1-9-7,-5 1-4,-9-2 8,-4 3-4,-6 1 15,0 1 31,0-3-16,-4 4 2,-8 0-6,-2 2-24,-3 4 19,-10 0-15,-3 0-4,-1 13 8,-2 10-2,-1 3 2,7 3 12,3 3-10,8-3 10,7-3-11,4-4-5,5-3-4,0-2 0,11-5 4,14 1-3,8-6-2,13-2 10,5-3-16,1-2-31,0 0-106,-4 0-110,-5 0-332</inkml:trace>
  <inkml:trace contextRef="#ctx0" brushRef="#br0" timeOffset="35460.9142">5680 4226 703,'0'0'240,"0"0"-157,0 0 107,87-35-103,-53 31-29,2 2 1,-7 2-13,-1 0-18,-11 10-14,-4 7-14,-13 6 2,0 6 11,-26 0 15,-7 3 18,-5-4 1,2-6 3,12-5-10,9-4-27,9-9 6,3-1-14,3-3 0,0 0 4,28 0-6,17 0 4,18-7 3,4-4-10,0 5-107,-16 1-154,-15 0-276</inkml:trace>
  <inkml:trace contextRef="#ctx0" brushRef="#br0" timeOffset="36016.1369">6644 3989 817,'0'0'133,"0"0"39,0 0-33,0 0-82,0 0-23,0 0-5,0 0-17,0 2-3,2 2 13,11 1 16,2-1-8,4 0-2,2-4-7,3 0-13,3 0-4,-7-7 1,0-3-2,-8 0-1,-3-4 1,-9 2 1,0-2 10,0-2-4,-3 0 3,-13 4 4,-7 2-1,-5 6-9,-5 4 8,-3 0-1,-5 4 2,8 15 11,-4 9-13,5 1 5,10 3 0,2 1 3,10-6-2,7 0-14,3 0-4,0-2-2,27-3-11,10-4 7,12-7-34,14-8-124,1-3-219,5-8-567</inkml:trace>
  <inkml:trace contextRef="#ctx0" brushRef="#br0" timeOffset="36435.9894">7199 3995 1016,'0'0'134,"0"0"50,0 0-9,0 0-119,0 0-34,0 0 2,92-42-1,-69 42-16,-4 0 0,-1 0 0,-12 5-7,0 1-9,-6 3 2,0 5-14,-4 0 20,-12 3 1,2 2 7,3-4 1,-2-3-4,6-2-3,4-5-1,3-2 0,0 2 0,0-4 5,3 6 4,13 0-4,3 4 6,5 2 2,-6 1-3,0 3-9,-9 1 6,-2-1 5,-7-2 17,0 2 5,-7-3-6,-13 0 9,-11-2 1,-6-1-23,-2-2-11,-3-4-4,-4-2-72,-2-3-210,2-6-503</inkml:trace>
  <inkml:trace contextRef="#ctx0" brushRef="#br1" timeOffset="63944.1752">15155 2293 111,'0'0'384,"0"0"-353,0 0 61,0 0 29,0 0-77,0 0-17,0 0 8,0-16 0,0 16-9,0 0-4,0 0 8,0 0-1,0 0 8,0 0 22,0 0-6,0 0-8,0 0-6,0 0-9,0 0 3,0 0-9,0 0-5,0 0-12,0 0-5,0 0-4,0 0-2,0 0 1,3 6 3,3 1 1,1-1 1,5-2 5,2 1-7,-1-5 8,-3 0-5,0 0 0,3 0 5,-1-4-5,-5-4 4,0 0-2,1-1-4,-5 2 5,-3-1-1,3 2-3,-3-3 1,0 4 1,0-2-4,0 0 0,0 1-4,-5 2 4,-1 0-4,1 4 4,0 0 0,1 0 0,-2 0 4,-3 0-11,-8 0 13,1 0-6,-1 2 0,-3 7 0,5 1 0,-5 2 0,4 3-2,0 4 0,-4 2-1,8 2 3,5 1 0,-2 0-7,4 0 7,5 1-1,0-1 1,5 0-2,8-4 3,5-3-1,2-5 4,2-2-1,2-4 3,1-5-6,5-1-20,6 0-102,-8-15-162,-5-2-369</inkml:trace>
  <inkml:trace contextRef="#ctx0" brushRef="#br1" timeOffset="64259.492">15505 2322 742,'0'0'163,"0"0"-30,0 0 41,0 0-77,0 0-26,0 0 20,2-5-10,-2 5-19,0 0-11,1 2-38,1 15-12,7 7 6,0 5 0,0 5-7,4 4-7,1-1-116,-1-5-170,-6-7-468</inkml:trace>
  <inkml:trace contextRef="#ctx0" brushRef="#br1" timeOffset="65286.0639">15210 3125 137,'0'0'238,"0"0"-166,0 0 55,0 0 9,0 0-40,0 0-11,0 0 8,-4 0-15,4 0-15,0 0-4,0 0 5,0 0-3,0 0-19,0 0-25,0 0 6,0 0-11,0 0-4,0 0 7,0 0 1,0 0 6,0 0 10,0 0-16,0 0 1,0 0-17,-3 2 0,3 1-1,0-1-9,0 4 10,0 1-1,0 2-6,7-3 7,2 0-3,1-1 7,7-5-4,-5 2 0,5-2 3,2 0 10,-6 0-12,-3 0 0,-2-7 8,-5 0-9,-2-4 12,-1-2-10,0 2-2,0 0 0,0 5-7,-9 0 7,-1 3-4,-3 3-8,-4 0 3,-3 0 9,-2 0 1,3 12 5,0 3-5,2 4 6,3 2-4,9 2-1,1-2-2,4 0 0,0 0-8,11-3 7,11-1-16,8-1-11,9-6-74,7-8-171,2-2-270</inkml:trace>
  <inkml:trace contextRef="#ctx0" brushRef="#br1" timeOffset="65610.151">15699 3091 792,'0'0'135,"0"0"-56,0 0 91,0 0-117,99-46-13,-79 46-7,0 0-6,-5 0-15,-6 7-11,-3 8 0,-6 2-1,0 3 15,-11 4 27,-14 0 7,3-1 3,-1-5-3,7-6-27,7-3 4,9-4-19,0-5 1,0 0-8,0 2-3,16-2 3,16 0 16,11 0-5,5 0-11,-2 0-86,-7 0-126,-10 0-288</inkml:trace>
  <inkml:trace contextRef="#ctx0" brushRef="#br1" timeOffset="66712.8146">15473 3934 459,'0'0'124,"0"0"0,0 0 19,0 0-62,0 0-26,0 0 12,-12-3-5,12 3-12,0 0 6,0 0 0,0 0-6,0 0-16,0 0-15,0 0-14,0 0-5,0 0-8,0 0-6,5 0-7,12 0 21,1 0 10,12-7 10,-1-4 3,1-3-16,-4 0 5,-11-2-10,-5 2 1,-9 0 8,-1 1-2,0 2 0,-6 1 5,-9 5-3,-8 5 16,-5 0-22,-7 9-3,-1 11 11,5 4-4,6 3 3,2 3 1,11-3-10,5 1 16,7-2-19,0-2 0,9-2-4,15-2 3,10-8-2,13-4-21,11-8-70,0 0-152,-6-8-308</inkml:trace>
  <inkml:trace contextRef="#ctx0" brushRef="#br1" timeOffset="67154.28">15859 3895 649,'0'0'329,"0"0"-209,0 0 87,0 0-139,0 0-45,0 0-3,56-57 1,-37 53-1,0 4-4,-7 0 1,-5 0-17,-4 1-5,-3 10 0,0 3-8,-3 1 13,-13 6 12,-3-3 9,2-1-1,5-3-5,2-1-6,4-4-4,3-1-4,3-2-2,0-3 1,0 4-8,0 1 6,9 3 2,2 2 7,1-1 2,1 1-9,-4-2 11,-4-2 2,-3-2-2,-2-1 17,0-2 11,0 2-9,-9-1-2,-11 2-19,-3 0-9,-6-3-2,-1-4-128,2 0-176,4-4-403</inkml:trace>
  <inkml:trace contextRef="#ctx0" brushRef="#br1" timeOffset="74826.525">15428 4590 403,'0'0'221,"0"0"-112,0 0 51,0 0-45,0 0-50,0 0-10,0 0-6,-11-1-11,10 1-7,-2 4-10,0 6 7,3-3 9,0-1-17,0 1-2,0 0-3,0 0-5,10 1-3,4-4-5,-1 1 9,1-4-5,1-1-2,-5 0 7,-1 0-9,0 0 9,1-7 2,1-3-1,-5 0 5,-3-1-3,-3 3 16,0-2 0,0 3-3,0 1-1,-6 2-3,-1 1-20,-6 0 5,0 3-8,-3 0-8,-4 0 8,-2 14 1,-2 6-1,1 2 0,4 5 3,4-3-3,5 3 0,7-3-1,3 0 1,0-4-4,0-1 1,12-2 3,12-4-26,7-2-36,12-8-85,3-3-211,2 0-203</inkml:trace>
  <inkml:trace contextRef="#ctx0" brushRef="#br1" timeOffset="75210.6077">15683 4778 600,'0'0'369,"0"0"-277,0 0 131,0 0-153,0 0-45,0 0-1,47-68-10,-26 63 3,-1 5-3,-8 0-6,-4 0-4,-4 0-4,-4 0-8,0 7 5,0 5 3,-5 3 14,-7 3-7,0-1 5,1 0 1,0-3-8,5-5-2,4 1-3,2-1-1,0 1 1,0-3-1,6 3 1,11 0 1,-5 1 3,1 0-3,1 0 7,-8-1 1,-3-1 20,-3-1 4,0 1-4,-3-1 11,-20 2-5,1-1-23,-2-2-12,-1-4-84,-4-3-140,6 0-345</inkml:trace>
  <inkml:trace contextRef="#ctx0" brushRef="#br1" timeOffset="75811.5876">15453 5692 642,'0'0'24,"0"0"85,0 0 4,0 0-73,0 0-11,0 0 9,1-2 7,-1 2 5,0 0 4,0 0 10,0 0-8,0 0-11,0 0-6,0 0-6,0 0 0,0 0 3,0 0-17,0 0-8,0 0-11,0 0-7,0 0-43,-4 0-109,-2 0-208,3-3-502</inkml:trace>
  <inkml:trace contextRef="#ctx0" brushRef="#br1" timeOffset="76416.7022">15904 4800 235,'0'0'142,"0"0"-69,0 0 24,0 0-19,0 0-26,0 0 16,-6-5-12,3 1-30,-3 0 12,0-1 18,2 0 1,-1-3-13,2 2 13,0 1 7,-3-1-13,4 3 0,-1 0-14,2-1 3,-1 3 14,2-1 8,0 1-3,-1 1 8,1-1-15,0 1-17,-3-2-14,3 2-12,0-1-6,0 1-3,0 0-6,0 0-1,0 0-5,0 0-2,0 0 6,-4 0-9,4 0-32,-7 0-43,-2 0-87,-4 7-88,-3 3-125,5-3 9</inkml:trace>
  <inkml:trace contextRef="#ctx0" brushRef="#br1" timeOffset="76835.5978">15774 4761 342,'0'0'230,"0"0"7,0 0-31,0 0-34,0 0-52,0 0-38,0 0-6,0 0-14,0 0-16,0 5-16,0 11-19,3 7 19,0 6 8,-3 4-14,0-2 1,0-1-14,-3-4 1,-6-1-1,3-1-4,-1-5 2,3-5-8,4-1 0,0-4-1,0-3 0,0 0-3,11-1-2,14-5-3,6 0-11,5 0-18,2-8-17,-10-1-27,-5-3 14,-9 0 24,-5 0 31,-3-2 12,-5-1 12,-1 1 19,0 8 39,0 2 18,0 4-9,0 0-16,0 0-46,-1 17-17,-9 14 0,1 12 15,3 6-5,0 5-5,6-1-5,-4 2-17,4-6-148,-3-6-283</inkml:trace>
  <inkml:trace contextRef="#ctx0" brushRef="#br1" timeOffset="77572.3234">15564 5867 398,'0'0'241,"0"0"-147,0 0 97,0 0-81,0 0-42,0 0-21,-43 4-7,43 5-16,0 2-3,0-2-2,7 1-5,6-3 3,10-4 5,2-3 4,5 0 4,1-9-17,-4-5-2,-5-5-3,-9 0-1,-6 1 3,-7-2 0,0 3 3,-3 2 15,-9 8-9,-9 4 7,-4 3-20,-7 0 1,-4 20 5,3 3-1,7 9 8,-1 5 7,12-1-12,5 0 7,4 1-6,6-4-8,0-4-7,13-2-3,11-5-6,10-5-20,8-7-96,3-7-99,2-3-271</inkml:trace>
  <inkml:trace contextRef="#ctx0" brushRef="#br1" timeOffset="77893.9699">15983 5931 778,'0'0'128,"0"0"104,0 0-115,0 0-62,0 0-10,0 0 4,-91 14-2,74 2-12,7 3-7,2-2-10,7 3-9,1-1-4,0 1 0,3 3 0,10-1 1,7 0 3,-1-4 2,-4 0 0,0-6 0,-9 3 0,-2-5-1,-4-4-4,0-1-6,0-2-1,-4-3-4,-9 0-43,0-3-92,3-23-165,4-17-534</inkml:trace>
  <inkml:trace contextRef="#ctx0" brushRef="#br1" timeOffset="78022.7707">15983 5931 771,'23'-118'160,"-4"106"-11,-2 2 33,1 4-121,-1 5-54,-1 1-7,-3 0-60,0 0-157,-13 10-263</inkml:trace>
  <inkml:trace contextRef="#ctx0" brushRef="#br1" timeOffset="78696.2655">15583 7129 402,'0'0'433,"0"0"-362,0 0 101,0 0-69,0 0-65,0 0-20,-10 7-1,23-3 20,7 2-10,5-6 6,5 0-10,5 0-7,-1-6-9,-2-11-4,-11 0-1,-3-3 1,-12-2-1,-6-2 6,0-2-1,-3 7-2,-13 2 8,-6 9 20,-5 8 3,-5 0-18,-7 8-11,-3 14 16,3 6 2,5 5-6,6 2 1,7-2 0,10-2-6,8 1 1,3-3-10,5-1-3,19-5-2,5-3-2,7-4-4,5-3-38,2-9-79,-1-1-75,-7-3-269</inkml:trace>
  <inkml:trace contextRef="#ctx0" brushRef="#br1" timeOffset="79947.6287">16223 6953 362,'0'0'71,"0"0"51,0 0-21,0 0 7,0 0 0,0 0-3,6-12 5,-6 12-10,0 0-25,0 0-11,0 0-17,0 0-6,0 0-1,0 0-7,0 0 5,0 0-19,-2 4-12,-8 9-2,-8 7 14,-1 6-1,4 8-7,-7-1-3,8-1 3,-2 2-11,9-5 2,4-2-4,3-2 0,3-7 2,17-5-1,5-4-4,1-4 4,0-5-1,0 0 0,-7-6 2,-5-8 3,-8-2 0,-6-1 10,0-1-9,-6 5-4,-21 12-2,-3 1-14,-2 0-19,2 15-91,2 4-70,6-3-236</inkml:trace>
  <inkml:trace contextRef="#ctx0" brushRef="#br1" timeOffset="81569.9626">16384 7028 213,'0'0'145,"0"0"3,0 0 31,0 0-45,0 0 3,0 0-12,0-17-17,0 17-15,-2 0-32,1 0-19,1 0-20,0 13-22,0 20 3,6 17 26,9 11 4,1 9 4,10 3-1,0 5-21,6 0 7,1 1-8,-4-1 0,1 0-8,1-2 0,-2-1 4,1-3-2,2-3-2,-2-2-4,0-2 0,-2-1 1,-2-4-3,-3-4 2,-1-7-2,-3-2 0,0-4 1,-6-5-1,2-4 0,-2-1 5,-1-7-3,5-1-2,3-6 5,-4-7-4,10-1 2,0-5-1,7-3 4,5-3 0,5 0-2,-1-3-3,-2-14 3,0-2-4,-4-1 1,-1-3-2,-1-7 2,-6-3-2,0-6 0,-4-7-8,-3-8 2,1-13-1,2-13-6,4-8 7,1 0 6,1 3-8,-9 8 2,-5 10 3,-5 3 4,-11 2 1,0 4 0,0-1 2,-6-4-2,1-3 2,5-4-3,0-5 4,11-8-7,5-4 6,8-2-2,-5 11 3,0 11-3,-3 16 2,-6 12 4,-4 13-7,-3 7 2,-2 8-2,1 5-14,-2 6-57,0 0-112,-6 17-297,-23 6-163</inkml:trace>
  <inkml:trace contextRef="#ctx0" brushRef="#br1" timeOffset="82715.6763">15661 8057 167,'0'0'552,"0"0"-475,0 0 5,0 0-15,0 0 7,0 0-34,30 30 16,-5-27-13,-2 4 9,4-7-11,2 0-21,-6 0-8,-2-10-9,-4-2-1,-8-2 6,-8 2-2,-1-2 1,0 1-6,-9 3-1,-9 6 0,-1 2 15,-10 2-14,0 5 3,-4 16 1,3 5 24,5 6-2,5 4-1,10-2 1,7 3 0,3-8-20,0-2 0,4-4-4,15-3-3,4-6-9,11-4-55,7-9-78,5-1-185,-1-1-280</inkml:trace>
  <inkml:trace contextRef="#ctx0" brushRef="#br1" timeOffset="83008.0183">15976 8174 721,'0'0'121,"0"0"84,0 0-56,0 0-112,0 0-23,0 0 13,62-23-8,-50 20 4,-1 3 10,-3 0-4,0-2-1,-5 2 4,-3 0-20,0 2-5,0 15 1,0 8 36,-7 1 15,-5 4-25,2 0-10,2-3-9,6 2-12,-1-6-3,3 0-1,0-6-22,0-1-56,3-7-95,6-7-113,2-2-258</inkml:trace>
  <inkml:trace contextRef="#ctx0" brushRef="#br1" timeOffset="83153.9179">15983 8352 908,'0'0'100,"0"0"94,0 0-84,0 0-97,0 0 5,0 0-18,100-17-47,-75 17-184,-4 0-203</inkml:trace>
  <inkml:trace contextRef="#ctx0" brushRef="#br1" timeOffset="83735.4429">15878 8903 732,'0'0'116,"0"0"20,0 0-9,0 0-86,0 0-26,0 0 4,0 11 2,0-5 19,11-3-7,2 4-3,6-5-5,3-1-10,-3-1-13,5 0 5,-2 0-5,-2-10-2,-6 1 1,-3-5 1,-8-2 2,-3-1 5,0 3-5,0 4 0,-13 3 14,-5 7 0,-5 0-13,-4 0 5,-1 7 13,2 7 1,3 3 5,-1 2-10,6 1 0,1 0 0,8 0 2,3 0-16,6 0 0,0-5-5,0-4-3,18-1-18,5-3-62,10-4-33,3-3-190,5 0-200</inkml:trace>
  <inkml:trace contextRef="#ctx0" brushRef="#br1" timeOffset="84194.1567">16453 8846 415,'0'0'420,"0"0"-325,0 0 102,0 0-118,0 0 0,0 0-27,-20-39-3,-1 39-14,-7 0-18,3 1 7,3 9 5,5 0-15,8-2-9,2-1-5,7 0-1,0 0 0,0-1-10,17-2 11,6 1 2,2-3-1,-4-2 1,-3 0-2,-12 0 0,-6 0 0,0 3-1,0 6-7,0 6 8,-6 4 7,-7 5 1,5-4-3,5-1 0,3-2-4,0-5 3,11-5-2,8-4 4,8-3 9,-4 0 20,-2-12 1,-1-6-2,-6-5-12,-5-4-12,-2-2-10,-4 2-17,-3 7-94,0 4-169,-3 2-548</inkml:trace>
  <inkml:trace contextRef="#ctx0" brushRef="#br1" timeOffset="85696.3217">24571 1414 377,'0'0'286,"0"0"-106,0 0-16,0 0-14,0 0-42,0 0-17,0 0-6,0-2-28,0 1 7,0 1-5,2 0-17,-1 0-12,-1 0-13,2 0-5,-2 0-2,0 0-8,0 0 5,0 0-7,6 6-1,-2 11 1,6 5 6,-2 4 3,1 1 6,0 3-13,-2-2 9,-1-5-6,-1 0-3,-1-6-2,-2-2 0,1-4 0,-3-1-2,2-5-2,-2-3-16,0 1-70,0-3-129,0 0-163,-5-8-380</inkml:trace>
  <inkml:trace contextRef="#ctx0" brushRef="#br1" timeOffset="86040.074">24632 1458 776,'0'0'149,"0"0"23,0 0 30,0 0-103,0 0 4,0 0-2,-3-73-32,3 58-17,0-3-13,0-1-25,3 2-9,6 2-5,1 0-4,0 8 3,-4 0-1,0 4-5,2 3 3,0 0-8,4 3 0,4 14 1,-4 4-8,-1 2 14,-4 0 0,-7 2-2,0-4 4,0-1 2,0-1-8,-10-2-12,-5 0-61,-6 0-70,1-5-121,4-4-283</inkml:trace>
  <inkml:trace contextRef="#ctx0" brushRef="#br1" timeOffset="86242.3467">24907 1532 1007,'0'0'230,"0"0"-47,0 0-19,0 0-117,0 0-47,0 0-8,0 54 8,0-25 0,6 3-2,3 3-127,1-4-192,-1-6-638</inkml:trace>
  <inkml:trace contextRef="#ctx0" brushRef="#br1" timeOffset="86827.6033">24861 2330 382,'0'0'281,"0"0"-142,0 0 15,0 0-29,0 0-18,0 0 7,0-2-12,0 2-14,0 0-16,0 0-20,0 0-20,0 6-8,0 13-23,-2 5 48,-2 5-8,-1-1-20,1 2-9,1 4-8,-2 0-1,5-2-3,-2-4-11,2-6-56,0-7-133,0-10-153,2-5-288</inkml:trace>
  <inkml:trace contextRef="#ctx0" brushRef="#br1" timeOffset="87120.2179">24866 2344 875,'0'0'97,"0"0"181,0 0-145,0 0-42,0 0 6,0 0-21,0-73-26,6 66-39,3 0 3,6-1-14,2 0 0,2 2 0,-4 1-2,0 2 2,-9 3 0,1 0-11,-4 3 5,-1 11-14,-2 3-6,0 5 17,0 3 4,-8 1-2,-7 3-6,-1 0-113,3 0-85,7-7-182,6-4-384</inkml:trace>
  <inkml:trace contextRef="#ctx0" brushRef="#br1" timeOffset="87407.2183">25120 2441 646,'0'0'170,"0"0"21,0 0-48,0 0-68,0 0-21,0 0-48,14-3 4,-14 20-10,0 7 32,-3 3 1,-10 1 14,1 0 11,-1-3-25,7-5 8,5-4-35,1-5 6,0-2-3,1-4-5,20-2 10,10-1-2,8-2 0,5 0-12,-3 0-171,-13 0-258</inkml:trace>
  <inkml:trace contextRef="#ctx0" brushRef="#br1" timeOffset="88251.6192">25051 3352 581,'0'0'301,"0"0"-157,0 0 73,0 0-80,0 0-54,0 0-28,-1 0-13,-1 3-12,2-3-14,-5 7-7,0 8-9,-5 4 0,-1 8 24,-2 4-13,2 0 8,1 4-18,4-2 6,1-4-9,1-2 2,4-10-21,-2-2-11,2-10-26,0-3-2,0-2 24,0-10 36,0-16 21,0-11-9,0-9-5,0 0-1,0 0-3,0 4 7,0 7 7,2 5 5,4 6 7,-2 6-14,5 5-9,-1 4 1,1 1-3,4 4-7,2-1 3,6 5-7,0 0 1,-2 0-4,-1 14 7,-9 5-9,-3 4-7,-6 2 19,0 2-1,0-3 1,-1 0 0,-10-4-4,-5 2-16,4 1-54,-1-2-87,3-3-156,5-4-283</inkml:trace>
  <inkml:trace contextRef="#ctx0" brushRef="#br1" timeOffset="88598.2146">25147 3513 716,'0'0'128,"0"0"-5,0 0-34,0 0-69,0 0-2,0 0-11,48-15 4,-48 15-7,0 0-8,0 0-2,0 5-17,0 6 18,0 4 5,0-1 5,4 2-5,6 0-21,4 1 19,2 3 0,-1-4 2,0-1 6,-6-3 12,-3-1 11,-4-3 16,-2-1-10,0 2 42,0 1-27,-9 0-14,-6 2-4,-8 0-32,-3-1-32,0-2-154,2-4-240</inkml:trace>
  <inkml:trace contextRef="#ctx0" brushRef="#br1" timeOffset="89182.253">25108 4188 1076,'0'0'175,"0"0"-70,0 0 0,0 0-78,0 0-25,-2 84 23,-6-50-4,-2 2-10,3-4 2,-1-1-11,-2-4-2,4-3 8,0-5-7,2-5-2,0-6-18,4-5-45,0-3-38,0 0-21,0-16 7,0-10-111,0-8 108,1-4 108,3 2 11,-2 4 70,-2 5 50,0 6 12,0 4 4,4 2-28,2 1-43,5 0-18,2 3-16,1 1-9,5 1-2,-1 4-8,-2 3 6,-4 2-8,-1 0-10,-7 0-5,-3 7-7,-1 9 6,0 1 3,0 2 5,-7-1-3,-7-1 1,1 1-61,-1-2-50,-2-1-106,3-3-146</inkml:trace>
  <inkml:trace contextRef="#ctx0" brushRef="#br1" timeOffset="89566.1473">25233 4371 68,'0'0'946,"0"0"-843,0 0 33,0 0-62,0 0-70,0 0-2,-1 38 24,-6-20-13,2-2-7,1 2-3,2-1 8,2-3-11,0 0-1,9-6 0,9-2-12,0-6 9,0 0 1,-2 0 6,-5-11-2,-2-1 20,-2-2 32,-4 1 36,-2 4-8,-1 1-6,2 5-5,-2 3-37,0 0-24,0 0-9,0 11-26,0 11 6,-6 6 8,-1 4-91,1 1-60,1-2-144,0-1-569</inkml:trace>
  <inkml:trace contextRef="#ctx0" brushRef="#br1" timeOffset="90180.3488">25071 5121 365,'0'0'364,"0"0"-329,0 0 120,0 0-44,0 0-20,0 0 5,0 0-19,-15 4-33,9 14-12,-4 6 19,1 5-2,-2 2-5,-1 1-14,2 0-13,2-1-12,1-1-3,1-4-2,3-4-3,3-6-53,0-8-47,0-7-62,0-1-95,0-1-103,4-20-223</inkml:trace>
  <inkml:trace contextRef="#ctx0" brushRef="#br1" timeOffset="90406.271">24988 5213 458,'0'0'183,"0"0"15,0 0 30,0-75-112,8 58-41,4 5-15,1 2-22,4 3-8,2 2-6,-2 3-5,2 2-7,-4 0-6,-5 7-1,-2 3-3,-6 3-2,1 4 0,-3-1 7,0 3-6,-8 1-1,-11 0 0,-1 2-29,1-1-83,5 0-152,7-6-194</inkml:trace>
  <inkml:trace contextRef="#ctx0" brushRef="#br1" timeOffset="90713.4031">25256 5329 760,'0'0'169,"0"0"-86,0 0-7,0 0-37,0 0 10,0 0-12,-66 66-13,66-50-8,0-2-12,2 3 1,12-1 14,2-2 6,1 0 9,-7-2-3,0-1-2,-7-3-4,-3 0 1,0-2 4,0 1-17,-15 0-7,-3-5-6,-3-2-74,1 0-93,9-22-232</inkml:trace>
  <inkml:trace contextRef="#ctx0" brushRef="#br1" timeOffset="90832.5491">25263 5307 576,'0'0'287,"0"0"-178,0 0 46,82-24-136,-65 24-19,-5 0-131,-2 0-296</inkml:trace>
  <inkml:trace contextRef="#ctx0" brushRef="#br1" timeOffset="91449.1706">24789 6149 371,'0'0'568,"0"0"-469,0 0 121,0 0-92,0 0-62,0 0-22,0 17-22,0 5 0,-2 11 34,-4 7 11,0 3-29,-2 3-21,0-2-5,4-5-12,-1 0-2,2-6-29,3-9-117,0-8-99,0-15-255</inkml:trace>
  <inkml:trace contextRef="#ctx0" brushRef="#br1" timeOffset="91702.3768">24804 6217 724,'0'0'174,"0"0"-66,0 0 122,0 0-157,32-77-36,-9 66-2,4 5-12,0 1-4,-3 3 12,-4 2-13,-9 0-3,-2 0-10,-6 13-3,-3 6 3,0 2 1,-9 1 7,-12 4-6,-2 1-7,0-3-46,5-4-77,9-1-178,7-5-177</inkml:trace>
  <inkml:trace contextRef="#ctx0" brushRef="#br1" timeOffset="92019.0584">25084 6333 659,'0'0'353,"0"0"-212,0 0 40,0 0-129,0 0-40,0 0 10,-66 64 2,46-33-11,9-2-2,6 0-5,5-3-6,0-4 0,11-3-8,9-8-5,2-7-1,-1-4 14,-9 0 2,-1 0 6,-6-9 18,-5-5 24,0-2-7,-1 2-26,-11 5-17,-2 9-8,-3 0-63,-2 6-59,-4 14-124,5 2-186</inkml:trace>
  <inkml:trace contextRef="#ctx0" brushRef="#br1" timeOffset="92610.5463">24726 6957 881,'0'0'75,"0"0"44,0 0-30,0 0-5,0 0-3,-22 91-26,14-60-21,1 3 5,-1-1-21,0 0-3,2 1-5,3-6-2,1-2-7,1-8-1,1-4-18,0-8-41,0-3-62,0-3-96,9-3-38,2-14-260</inkml:trace>
  <inkml:trace contextRef="#ctx0" brushRef="#br1" timeOffset="92842.0504">24714 7103 777,'0'0'130,"0"0"8,0 0 42,3-70-104,14 54-18,2 2-20,5 3-8,0 1 4,0 6-2,-2 4 5,-4 0-17,-6 0-11,-5 13-8,-4 4 2,-3-1-1,0 7 3,-7 0-3,-12-1-1,-1-1-1,-2 2-36,0-2-52,9-4-92,3-6-208</inkml:trace>
  <inkml:trace contextRef="#ctx0" brushRef="#br1" timeOffset="93188.1867">24898 7216 970,'0'0'27,"0"0"15,0 0 30,0 0-46,85-13-8,-67 9 15,-4 3 21,-5-2-11,-2 1 16,-6 1 2,-1 1-13,0 0-9,0 0-12,0 0-7,0 6-12,0 8 11,-4 3 4,-3 6-12,-3-4-7,1 4 1,0-2 0,-1-1-3,2-1-2,1 1 0,5-11-43,1-1-81,1-8-70,0 0-195,0-1-371</inkml:trace>
  <inkml:trace contextRef="#ctx0" brushRef="#br1" timeOffset="93322.9309">24940 7324 1101,'0'0'69,"0"0"-17,0 0 33,88-39-85,-37 25-6,5-5-102,2-4-153,-3-8-306</inkml:trace>
  <inkml:trace contextRef="#ctx0" brushRef="#br1" timeOffset="95247.4329">24626 7958 587,'0'0'151,"0"0"-27,0 0 112,0 0-36,0 0-61,0 0-24,0 0-26,3-9-29,-3 9-21,0 0-15,0 3-23,0 17 2,0 11 4,0 8 20,0 0-10,0 4-3,0-7-3,0-2-6,-3-5-4,0-6 1,-1-4-2,3-8-21,1-1-49,0-10-126,0 0-88,4-20-113</inkml:trace>
  <inkml:trace contextRef="#ctx0" brushRef="#br1" timeOffset="95526.1639">24659 7975 838,'0'0'88,"0"0"97,0 0 5,0 0-99,0 0-10,0 0-10,22-78-28,-7 67-7,5 8-14,-1 2-2,2 1-13,3 1-3,0 10 1,-5 1-1,-4-2 0,-4-1-4,-10 5 0,-1 0-6,-7 5 6,-17 4 5,-5 0-5,3-4-14,7 1-71,8-7-74,11-2-83,0-11-155</inkml:trace>
  <inkml:trace contextRef="#ctx0" brushRef="#br1" timeOffset="95968.227">25073 8064 12,'0'0'672,"0"0"-521,0 0 49,0 0-23,0 0-68,0 0-49,-13-24-19,0 24-14,-2 0-12,0 0 7,2 2-6,2 7-5,4 1-1,3 3-10,4-2-5,0 1 5,0 1 6,10-3-3,9-2 5,2-3-7,0 1 8,-6-2-8,-5 1-1,-5 0-3,-5 2-2,0 6-3,0 4 7,-12 6 1,-2 0 2,1 3 3,6-2-5,5 1 1,2-4 5,0-4-4,15-5 4,3-5 1,9-7 5,-2 0 12,-4-3 5,-5-10-1,-8-4-1,-8-5-12,0-5-15,0-2-42,-9 4-69,-6 3-157,-1 8-335</inkml:trace>
  <inkml:trace contextRef="#ctx0" brushRef="#br1" timeOffset="108109.989">2478 5746 524,'0'0'268,"0"0"-176,0 0 131,0 0-38,0 0-68,0 0-10,0 0-20,-12-46-15,12 46-18,0 0-21,0 0-21,0 4-12,0 18 2,0 7 11,0 8 9,0 6-10,3 3 1,0 5-1,0-3 3,0-6-9,-1-4-1,-2-6 0,4-8-2,-4-8 0,0-3-3,0-6 0,0-5 0,0-2-8,0 0-22,0-5-39,-4-17-134,2-10-210,2-7-393</inkml:trace>
  <inkml:trace contextRef="#ctx0" brushRef="#br1" timeOffset="108433.8265">2475 5828 711,'0'0'102,"0"0"12,0 0 78,16-79-52,-16 59-51,0-2 9,0-2-13,0 2-22,0 2-13,0 2 2,0 4-31,0 1-9,9 1-1,1-1-8,10 1-3,0 4-2,8 7 1,-1 1-5,1 7-5,-4 14 2,-8 4 3,-8 4-3,-8 0 5,0 2 4,-12-2 5,-9 0 3,-3-2-8,2 0 0,5-3-87,4 0-143,10-5-204,3-9-523</inkml:trace>
  <inkml:trace contextRef="#ctx0" brushRef="#br1" timeOffset="108794.0513">2830 5954 1033,'0'0'104,"0"0"109,0 0-81,0 0-93,45-76-9,-17 62-5,-1 4 5,-2 5-14,-8 5 0,-4 0-16,-4 12-6,-6 18 5,-3 4 1,0 7 13,-12 0 8,-9-2-13,-4 1 13,2-6-7,1-5-1,6-7 10,2 2-14,11-11 4,3-3-9,0-1 2,0-4 0,3-5-2,17 0 7,15 0 2,4-7-7,3-6-6,1-1-26,-1-2-104,-3-4-119,0-1-322</inkml:trace>
  <inkml:trace contextRef="#ctx0" brushRef="#br1" timeOffset="109326.2104">3664 5659 697,'0'0'139,"0"0"-14,0 0 75,0 0-102,0 0-39,0 0-1,6-6-5,1 2-12,-7 1 6,0 1-6,0-2 2,0-4 2,0 0-2,0 1-23,0 0-12,0 3-8,-4 1 10,-2 3-9,3 0 2,-3 0 2,3 0-5,-2 0 7,-2 0-3,4 0-4,0 0 0,0 3-8,-3 14-41,6 6-109,0 5-77,0 2-176</inkml:trace>
  <inkml:trace contextRef="#ctx0" brushRef="#br1" timeOffset="109604.9395">3744 6093 689,'0'0'411,"0"0"-338,0 0 124,0 0-78,0 0-83,0 0-5,0-9 16,5-5-11,1-3 2,-6 0 13,0 7-21,0 8-11,0 2-2,0 0-17,0 0-1,0 0-6,0 0-2,0 0-8,-6 10-23,-5 6-44,-5-1-96,-3-1-193,-1-3-611</inkml:trace>
  <inkml:trace contextRef="#ctx0" brushRef="#br1" timeOffset="110780.265">4293 5644 338,'0'0'264,"0"0"-121,0 0 45,0 0-86,0 0-15,0 0-33,-3 0-14,3 0-8,0 0-18,0 0-10,0 9 4,11-1 31,8-3-9,2 2-2,9-6-10,4-1-1,-2 0-11,3-1-1,-9-11 3,-1 0-6,-7-1 1,-6-2 0,-2 0 2,-7-2-3,-3 2 7,0 0-3,0 6-2,-13 4 12,-2 5 7,-6 0-16,-7 0-6,1 9 9,-3 8-3,6 5 10,0 5 4,2 4-3,10 1 0,3 1 5,9 0-10,0-5 6,0-4-14,21-3-5,7-2-4,8-8-19,6-2-58,4-4-84,3-5-203,-1 0-320</inkml:trace>
  <inkml:trace contextRef="#ctx0" brushRef="#br1" timeOffset="111620.5785">4985 5719 179,'0'0'81,"0"0"36,0 0-3,0 0-22,0 0 39,0 0-5,0 0-33,0 0-14,0 0-10,0 0-15,0 0-4,0-3 5,0 0 5,0-1-4,-3-1-12,-1-4 1,4-3-5,0 0-17,0 0 8,4-4-29,13 2 0,4 5 2,4 6-4,-1 3 0,0 0-4,-5 19-5,-11 6 6,-8 6 0,0 3 3,-24 5 4,-12-5-1,-4-1-3,-2-4 6,11-4-6,4-11 4,9-7-1,3-7 4,9 0 11,0-4 28,0-8 22,6-2-21,0 1-16,0 5-15,0 4-8,12 4-8,15 0-2,1 0 1,8 19-2,0 4-43,1 3-78,8 1-56,1-7-202,8-9-501</inkml:trace>
  <inkml:trace contextRef="#ctx0" brushRef="#br1" timeOffset="111800.7666">5589 5755 993,'0'0'285,"0"0"-177,0 0 123,0 0-156,0 0-75,0 0 0,-4 51 5,-11-1 4,-4 1-9,-4 0-50,-6-5-110,2-5-150,1-9-417</inkml:trace>
  <inkml:trace contextRef="#ctx0" brushRef="#br1" timeOffset="112557.6741">6116 5565 649,'0'0'260,"0"0"-186,0 0 45,0 0-52,0 0-37,0 0 23,12 11 2,1-3-18,4-3-9,5-3 3,5-2-14,1 0-1,5 0-4,-6-13-11,-2-1 4,-5-2 0,-10-1-4,-7 2 7,-3-2 1,0 0 5,-13 2 11,-7 3 7,-5 2-13,-2 10 1,-6 0-14,2 5 4,-2 17 8,0 6 6,2 7-1,7 1-2,5 2 3,6-4-4,10-2-8,3-5-4,3-5-6,26-1-2,7-8-1,13-4-17,8-9-50,5 0-125,7-7-266</inkml:trace>
  <inkml:trace contextRef="#ctx0" brushRef="#br1" timeOffset="112940.4565">6693 5525 913,'0'0'152,"0"0"58,0 0-35,0 0-134,0 0-38,0 0 18,-28 45 32,22-24-15,3 1-22,3-3-5,0-5-4,0 3-7,9-6 0,10-5-7,3-3-7,7-3-4,1 0-21,-4-12 0,-3-8 39,-8-2 1,-8-4 14,-2 1 24,-2 1 15,-3 10 15,0 5-15,0 9-9,0 0-24,0 0-21,0 19-13,0 9 12,0 11 1,-8 4 0,1 4 0,-2 0-15,9 1-67,0-5-119,9-11-11,21-15-389</inkml:trace>
  <inkml:trace contextRef="#ctx0" brushRef="#br1" timeOffset="113419.9484">7578 5375 903,'0'0'88,"0"0"153,0 0-80,0 0-123,0 0-20,0 0-12,9-5-4,4 13 4,2 0 8,6-2 0,1-3-3,0-3-5,1 0-1,-5 0-4,-3 0 1,-5-12 8,-1-5-6,-5-5 5,-4-2-4,0 1 5,0 0-1,-10 6 22,-9 1 6,-5 10 1,-2 6-16,-6 0-13,-7 15-6,-2 15 4,6 7 0,2 2 11,9 0-4,7-1 1,9-1-13,5-4 8,3-5-9,0 0-1,6-6-1,16-5-22,8-6-55,12-8-59,10-3-137,8-12-290</inkml:trace>
  <inkml:trace contextRef="#ctx0" brushRef="#br1" timeOffset="113796.329">8119 5361 560,'0'0'258,"0"0"-104,0 0 61,0 0-113,0 0-17,0 0-2,18-30-30,-33 30-5,-4 3-28,-7 9-4,1 5-3,1 2 4,2 1 3,10-1-9,4 1 0,5 0-11,3-3 0,11-1-4,11-2 2,3-4 2,4 0 8,-2-3-1,-5 0-4,-9 2 1,-5-1-2,-6 0 3,-2-1 2,0 4-2,-10-1-1,-10-1 1,-4 0-5,-3-5-23,-2-4-64,6 0-88,8-19-167,10-18-285</inkml:trace>
  <inkml:trace contextRef="#ctx0" brushRef="#br1" timeOffset="113954.9394">8182 5316 827,'0'0'273,"0"0"-119,91-42 66,-57 31-126,-4 2-38,-8 2-38,-11 6-18,-8 1-5,-3 0-100,-3 3-158,-21 7-195</inkml:trace>
  <inkml:trace contextRef="#ctx0" brushRef="#br1" timeOffset="117378.5277">2575 7354 208,'0'0'739,"0"0"-655,0 0 81,0 0 30,0 0-54,0 0-43,0 0-5,-3 4-17,3-4-25,-3 2-7,0-1-7,0 1-19,0-1-11,0-1 11,3 3 4,0-1-12,0-2-6,0 0 1,0 0 0,0 0-4,0 0 3,0 0 6,0 0 2,0 0-12,3 0 0,-3 0 0,3 0 0,0 0 0,-3 0 0,3 0 0,-3 0 0,3 0 0,-3 0 0,0 5 0,3 1 0,-3 5 0,0 1 0,0 9 0,0 4 0,0 4 0,0 1 0,0 1 0,0 5 0,0-5 0,0 3 0,0-5 0,3 0 0,4-6 0,-1-3 0,-3-7 0,-1-3-44,-2-6-44,3-4-58,0 0-185,3-24-185</inkml:trace>
  <inkml:trace contextRef="#ctx0" brushRef="#br1" timeOffset="117647.2831">2660 7431 856,'0'0'107,"0"0"66,-3-100 32,15 71-121,15 2-15,4 8-20,9 1-14,-1 4-10,3 5-9,-2 6-2,-4 3 6,-5 0-11,-7 9-1,-9 8 4,-9 3-4,-6 7 5,0 1 4,-18 4-1,-6-3-7,-2 4-6,5-4-3,7-4-42,11-2-126,3-7-138,15-6-331</inkml:trace>
  <inkml:trace contextRef="#ctx0" brushRef="#br1" timeOffset="118022.4017">3151 7565 512,'0'0'397,"0"0"-256,0 0 23,0 0-59,0 0-45,91-20-9,-70 17-4,-1 3-19,-12 0-12,-2 0-14,-3 0-2,-3 3-4,0 8 4,0 3 6,0 2-6,0 1 3,0 1-1,0 1-2,0-2 0,0 0-2,0-1-7,13 1 6,-1 0 2,-1 0 1,-1-1 0,-4-4-1,-3-2 1,-3-1 6,0-2 24,-6 1 23,-18 2 24,-8 1-21,-6-5-33,-5 0-19,10-6-4,8 0-5,11-12-62,7-16-144,7-8-179,0-9-596</inkml:trace>
  <inkml:trace contextRef="#ctx0" brushRef="#br1" timeOffset="118227.0169">4044 7127 1239,'0'0'130,"0"0"43,0 0 17,0 0-149,0 0-35,0 0-6,-10-15-19,10 39-26,0 10-124,0 6-206,0-1-504</inkml:trace>
  <inkml:trace contextRef="#ctx0" brushRef="#br1" timeOffset="118367.9758">4036 7596 1325,'0'0'158,"0"0"26,0 0-69,0 0-83,0 0-28,0 0-4,-2 0-24,2-1-196,-3-15-325</inkml:trace>
  <inkml:trace contextRef="#ctx0" brushRef="#br1" timeOffset="119066.5868">5180 7018 606,'0'0'262,"0"0"-169,0 0 90,0 0-103,0 0-24,0 0-19,4 75-3,18-65-6,5 0-5,4-8 0,-1-2-9,0 0-3,-5-5-5,-3-12-5,-2-2 1,-6-1 0,-7-3-1,-7-4 2,0 7 3,-18-2 0,-7 7-4,-5 6 18,0 9 6,-4 0 15,-2 19-19,0 8 11,3 12-7,5 2 2,10 2 0,6-1-11,6-4-7,6-4-5,0-2-3,14-3-2,14-6-6,8-6-36,7-8-120,8-9-138,7-3-350</inkml:trace>
  <inkml:trace contextRef="#ctx0" brushRef="#br1" timeOffset="119281.961">5702 7047 974,'0'0'114,"0"0"116,0 0-106,0 0-78,0 0-8,0 0 3,105-48 3,-72 44-9,3 0-11,-5-3-10,-4 1-7,-12 5-6,-4 1-2,-4-2-11,-7 2-90,0 0-166,0 7-207</inkml:trace>
  <inkml:trace contextRef="#ctx0" brushRef="#br1" timeOffset="119665.8121">5782 7057 862,'0'0'177,"0"0"89,0 0-155,0 0-78,0 0-22,0 0 12,-42 43 8,34-28-2,1-1-13,4 3 2,-3-6-9,6-3-1,-3-3 1,3-1-6,0-3 0,0-1 0,0 0-1,12 0-2,12 0 15,6 0-4,4 0-7,2 0-3,-3 0-1,-5 0-3,-4 10 1,-12 3 0,-5 4-4,-7 1 6,0 2 5,-19 2 20,-12-2 12,-6 0 4,-6 3-15,-1-7-13,-3 0-8,12-5-5,5-6-4,8-5-60,8-3-116,11-22-185</inkml:trace>
  <inkml:trace contextRef="#ctx0" brushRef="#br1" timeOffset="120250.1201">6859 6818 1284,'0'0'170,"0"0"29,0 0-61,0 0-58,0 0-20,0 0-9,0-27-17,0 26-3,0-1-31,-3 0 0,3 2 0,0 0 0,0 0 0,0 0 0,0 0 0,0 0 0,0-3 0,0 3 0,0 0 0,0 0 0,0 0 0,0 0 0,3 0 0,1 0 0,-1 0 0,-3 0 0,3 0 0,0 0 0,-3 0 0,3 0 0,-3 0 0,0 0 0,0 0 0,0 0 0,0 0 0,0 0 0,0 0 0,0 0 0,0 0 0,0 0 0,0 0 0,0 0 0,2 0 0,-2 0 0,0 0-29,0 0-33,0 0-35,0 8-119,-18 11-295</inkml:trace>
  <inkml:trace contextRef="#ctx0" brushRef="#br1" timeOffset="120520.0914">6535 7249 1161,'0'0'112,"0"0"72,0 0 1,0 0-117,0 0-52,0 0-15,-10 33-1,-7 3 29,-5 4-12,1 2-10,6-6-4,6-2-3,6-9-31,3-8-121,24-14-169,9-4-453</inkml:trace>
  <inkml:trace contextRef="#ctx0" brushRef="#br1" timeOffset="120992.4284">7132 6875 172,'0'0'656,"0"0"-532,0 0 80,0 0-124,0 0-60,0 0 4,19 11 18,-1-2-13,6-5-5,3-4-4,1 0-1,2 0-8,-6-7-2,-2-7-3,-10-5-4,-9 2 8,-3 0 2,0 0 6,-6 2 8,-13 2 6,-4 7-8,-5 3 7,-6 3-10,2 6-9,-3 16 5,5 4 8,0 7-8,6 4 3,6 1 1,9 1-5,6-2 0,3-4-12,3-1 1,21-8-4,7-7 0,5-3-2,9-6-4,7-5-59,0-3-129,-6 0-175,10-17-498</inkml:trace>
  <inkml:trace contextRef="#ctx0" brushRef="#br1" timeOffset="121330.4569">7636 6869 1003,'0'0'108,"0"0"142,0 0-87,0 0-119,0 0-33,0 0-5,77-14 6,-41 14-10,-4 0 2,-4 0 7,-10 0-1,-8 0 14,-7 0 2,-3 1-8,0 11-6,0 6 15,0 5-3,-6 9 1,-10 5-7,2-1-7,-2 4 4,4-4-7,-1-6 2,1-1-7,7-5-2,-5-4-2,7-1 0,0-4-13,3-6-47,0-4-118,0-5-120,0 0-363</inkml:trace>
  <inkml:trace contextRef="#ctx0" brushRef="#br1" timeOffset="121518.5967">7564 7177 1053,'0'0'107,"0"0"148,0 0-150,0 0-60,0 0-26,111-37 7,-47 24-16,-12-2-10,-3-1-11,-13 4-63,-6 0-70,-8 4-76,-10 1-349</inkml:trace>
  <inkml:trace contextRef="#ctx0" brushRef="#br1" timeOffset="122612.0322">3043 8953 142,'0'0'455,"0"0"-358,0 0 145,0 0-40,0 0-50,0 0 16,-52-40-59,52 40-6,0 0-28,0 0-39,0 0-26,0 17-4,0 9 3,0 15 12,0 1-1,0 4-1,0 0-2,0 4-13,0-4 1,0 1-4,0-8 0,3-5-1,0-12-5,2-9-46,5-6-67,-1-7-120,10-9-108,-2-24-238</inkml:trace>
  <inkml:trace contextRef="#ctx0" brushRef="#br1" timeOffset="122868.1278">3076 8986 189,'0'0'615,"0"0"-507,-19-83 137,19 60-96,0 0-53,9 4-21,10-1-10,8 6-20,1 1-18,2 4 11,3 9-18,1 0-5,-8 5-6,2 15-5,-10 4 4,-11 2-7,-7 8 7,0-2 1,-13 4 6,-7-2-8,-5-2-7,0-1-1,7-2-26,6 0-91,6-5-124,6-5-243</inkml:trace>
  <inkml:trace contextRef="#ctx0" brushRef="#br1" timeOffset="123242.5332">3482 9128 901,'0'0'267,"0"0"-126,0 0 71,0 0-134,0 0-60,0 0-17,0 0-1,-6 12 20,1 5-5,2 0-2,3 3-6,0-1-6,5-5 2,13 3-2,5-7-1,6-4-3,1-6-7,1 0-14,-10-8 4,-6-7 18,-8 1 2,-7-5 14,0 0 7,0 2 18,0 6 4,0 6 14,-4 5-25,1 0-31,3 19-1,-3 11-3,0 13 0,3 6 3,0-3 0,0 3-8,0-9-59,6-3-105,1-11-142,1-11-504</inkml:trace>
  <inkml:trace contextRef="#ctx0" brushRef="#br1" timeOffset="124076.1597">4819 8751 532,'0'0'244,"0"0"-146,0 0 50,0 0-38,0 0-34,0 0-14,17 50-15,7-44-10,0-5-1,9-1-9,0 0-10,-1-7-4,-2-6-11,-4-1 2,-10-2-1,-4-1 0,-9-2 3,-3 4 4,0-4 0,-12 4-2,-3 5 14,-7 6-3,1 4-1,-6 0-5,-3 4-7,2 15-2,-2 9 2,6 1 0,3 3 6,5 4-2,7-3-2,9-1-2,0-3-3,16 0-3,10-6-1,8-6-3,15-6-48,5-9-100,7-2-255,5-11-461</inkml:trace>
  <inkml:trace contextRef="#ctx0" brushRef="#br1" timeOffset="124270.3429">5409 8771 1013,'0'0'155,"0"0"140,0 0-134,0 0-86,0 0-52,0 0-23,0 16 3,0 13 1,0 2 6,0 5-8,3-5-2,3 4-7,3-3-82,4-7-132,1-9-200</inkml:trace>
  <inkml:trace contextRef="#ctx0" brushRef="#br1" timeOffset="124833.2428">6323 8833 576,'0'0'163,"0"0"88,0 0 9,0 0-95,0 0-6,0 0-61,-25-12-55,1 35-23,-4 10 0,-2 7-7,1 2-13,10 1-1,3-6 0,8 3-34,6-10-105,2-11-139,10-13-347</inkml:trace>
  <inkml:trace contextRef="#ctx0" brushRef="#br1" timeOffset="125290.1012">6711 8567 501,'0'0'369,"0"0"-346,0 0 43,0 0-31,0 0 3,84 3-2,-59 3-13,-1-1 11,-2-2-11,-2-3-10,-1 0-5,0-3-1,-6-8 1,-3-5-7,-3-1 5,-4-3 1,-3 0 7,0 1 19,-7-1 7,-6 6-11,-4 1 17,-1 7-9,-2 6-4,-3 0-9,-3 0-10,-2 19-3,-2 7 7,-2 10 4,9 3 6,7 0-3,5 0-9,8-1-4,3-4-3,0-7-5,16-1-4,13-9-2,4-4-1,10-6-18,2-5-103,1-2-92,-1-2-276</inkml:trace>
  <inkml:trace contextRef="#ctx0" brushRef="#br1" timeOffset="125501.4763">7217 8609 874,'0'0'145,"0"0"42,0 0-44,0 0-113,0 0-22,0 0-2,110-27-3,-86 24-3,-6 0-12,-5 3-78,-9 0-125,-4 0-120,0 0-334</inkml:trace>
  <inkml:trace contextRef="#ctx0" brushRef="#br1" timeOffset="125890.0709">7223 8665 529,'0'0'393,"0"0"-192,0 0 34,0 0-151,0 0-61,0 0 2,-66 50-5,54-33-4,3 0 2,-4-5 6,7-2-8,1-6-5,3-2-6,2-2 0,0 0-1,0 0 3,0 0 2,18-3-2,9-6 2,8-2-8,2 3-1,2 3 0,0 3-5,-5 2-1,2 0 0,-12 2 1,-11 11-2,-10 1 3,-3 5 4,0-1 8,-16 3 12,-11 0 30,-6-1-5,-8-1-17,2 1-16,0-4-4,3-5-8,6-2-1,12-7-35,5-2-100,10 0-100,3-21-282</inkml:trace>
  <inkml:trace contextRef="#ctx0" brushRef="#br1" timeOffset="126062.3179">7718 8756 1026,'0'0'265,"0"0"-141,0 0-35,0 0-44,-53 77 5,27-36-39,-4 2-11,5-4-2,0-3-79,14-9-113,5-7-238</inkml:trace>
  <inkml:trace contextRef="#ctx0" brushRef="#br1" timeOffset="126661.6044">8295 8303 473,'0'0'991,"0"0"-953,0 0 117,0 0-34,0 0-56,0 0-9,0-33 1,0 29-9,0 3-5,0-2-43,0 1 0,0-1 0,0 3 0,0-4 0,-3 1 0,3 2 0,0 1 0,-3 0 0,3 0 0,0 0 0,0 0 0,0 0 0,0 0 0,0 0 0,0 0 0,3 4 0,6 3 0,9 3 0,3 2 0,12-3 0,3-4 0,6-5-4,3 0-32,-3 0-9,-3-17 0,-12-5 5,-8-6 1,-10-2-2,-9 4 15,0 1 2,-16 8 19,-16 7-8,-10 10 8,-8 0 4,-5 14 1,1 8 3,4 7 7,9 4 2,14 2 2,11 4 1,13 0-5,3-2 0,13 1-7,20-4-1,8-2-2,12-8-1,8-7-26,8-11-116,-2-6-245,3-13-479</inkml:trace>
  <inkml:trace contextRef="#ctx0" brushRef="#br1" timeOffset="126969.8261">9120 8213 942,'0'0'167,"0"0"77,0 0-52,0 0-143,0 0-47,0 0 22,-79 72-6,53-37-3,11 3 3,8-1-8,7-1-7,0 0-3,6-8 0,18-6-3,9-8 3,4-9 0,2-5 0,-6-3 0,-12-16 1,-5 0 3,-16 2 13,0 3 3,-7 7 9,-16 7-29,-13 1-1,4 19-6,2 2-81,4-2-205,4-9-565</inkml:trace>
  <inkml:trace contextRef="#ctx0" brushRef="#br1" timeOffset="133165.779">16473 2237 343,'0'0'296,"0"0"-166,0 0 39,0 0-25,0 0-71,0 0-18,0 0-26,3-10-8,-3 10-14,2 0-6,-2 0 3,1 0-3,1 0 1,-2 0 6,1 0 2,-1-3 34,0-2 15,0-1-8,0 1-28,0-1-7,-1 0 11,-7 6-22,-1 0 3,-2 0-13,-1 0 5,1 6-13,5 9 1,3-2 6,3 1 1,0-2 1,6-5 3,8-2 1,0-5 0,1 0-4,0 0 4,-1-7 9,-8-3 0,1-4 8,-7-1-10,0 3 24,0 3-3,-1 4 1,-5 3-12,0 2-17,-8 0-11,2 14 5,-3 5-14,7 9 13,2 5-120,6 3-91,0 0-196</inkml:trace>
  <inkml:trace contextRef="#ctx0" brushRef="#br1" timeOffset="133885.9904">16567 2856 488,'0'0'128,"0"0"-15,0 0 20,0 0-84,0 0-14,0 0 9,-2 0 39,2 1-28,0 1-33,2 3 6,4-1 9,5-3-4,-5-1 2,-2 0-3,1 0 2,-4 0 11,-1-1-1,0-5-1,0 0-24,0 3 4,0 3 1,-6 0-24,-1 0-13,-7 6 0,4 8 6,2-2 3,8 0-1,0-4-8,3-2 13,11-6 0,4 0 5,1 0 24,-3-6 4,-6-4 10,-5-1 4,-3 0 2,-2 2-17,0 2-20,0 3-12,0 4-13,-2 0-44,-3 6-69,-1 18-101,-4 7-74,4 6-196</inkml:trace>
  <inkml:trace contextRef="#ctx0" brushRef="#br1" timeOffset="134509.5932">16652 3727 217,'0'0'41,"0"0"31,0 0 93,0 0-23,0 0 33,0 0-17,0 0 4,0 0-41,0 0-14,0 0-7,0 0-9,0 0-20,-1 0-11,-4 0-29,-6 0-25,-2 0-6,-6 14-10,0 2 2,2 4 6,8-4-1,8-2 3,1-4-12,13-3-11,19-7 8,8 0 6,-1-11 8,-7-8 2,-9-1 5,-13 0 23,-10-2-5,0 0 12,-1 4-29,-14 6-7,-6 9-24,-7 3-78,-5 2-156,0 7-319</inkml:trace>
  <inkml:trace contextRef="#ctx0" brushRef="#br1" timeOffset="135290.463">20152 1523 603,'0'0'165,"0"0"3,0 0-31,0 0-88,0 0-31,0 0-5,0-2 1,1 2-8,1 0 17,-2 0 23,0 0 15,1 0 29,-1-1 23,0-7 1,0-6-28,0-4-47,0-3-31,0 6-1,0 9-7,0 2 13,0 4-11,0 0-2,-3 0-21,-1 12-14,-2 6 28,0 7 5,3 0 2,3 4-63,0 5-88,0 2-66,0-3-246</inkml:trace>
  <inkml:trace contextRef="#ctx0" brushRef="#br1" timeOffset="135650.0756">20162 1912 232,'0'0'620,"0"0"-560,0 0 38,0 0 1,0 0-91,0 0 23,-2 30 9,2-25-12,0-2 1,5-2-14,4 1 25,0-2 70,0 0-40,-2 0 19,-1-6 0,0-8-34,-1-3-18,-1 2-11,-4 6-18,0 5 4,0 4-7,0 0-5,0 0-7,-6 0-48,-6 10-66,0 12-86,-3 4-120,5-1-290</inkml:trace>
  <inkml:trace contextRef="#ctx0" brushRef="#br1" timeOffset="136466.2182">20171 2478 494,'0'0'47,"0"0"54,0 0 35,0 0-62,-34 77-20,34-63-14,0-2 0,0-8 2,0-1-28,1-3 23,2 0 47,0 0 6,0-1 15,2-10-11,-1-3-12,0-1-29,-2 0-18,-2 5-12,0 3-2,0 6-5,0 1-7,0 0-9,0 0-18,0 0-6,0 13-53,0 12-27,0 11-30,0 7-129,0 0-300</inkml:trace>
  <inkml:trace contextRef="#ctx0" brushRef="#br1" timeOffset="136842.6574">20155 3176 837,'0'0'84,"0"0"7,0 0 73,0 0-123,0 0-8,0 0 1,13 16 24,1-15 35,-6-1-15,-2 0-6,-4 0-7,-1 0 6,2-5 0,0-5-25,-1 0-20,0 1-23,-2 6 1,0 3-8,0 0-20,0 0-60,0 12-96,0 2-154,0 0-332</inkml:trace>
  <inkml:trace contextRef="#ctx0" brushRef="#br1" timeOffset="137613.815">20123 4141 771,'0'0'21,"0"0"98,0 0 12,0 0-30,0 0 12,0 0-19,-4 33 4,4-33 18,0 0 7,0 0-34,0 0-33,0 0-15,0-4-23,0-3-14,0 4-4,0 3-18,0 0-43,0 11-73,-20 20-114,-7 11 18,-1 6-132</inkml:trace>
  <inkml:trace contextRef="#ctx0" brushRef="#br1" timeOffset="137966.4089">20044 5565 990,'0'0'292,"0"0"-289,0 0 163,0 0-2,0 0-99,0 0-27,0 28-12,0-28-20,0 0-6,0 0-35,0-14-131,0-11-309</inkml:trace>
  <inkml:trace contextRef="#ctx0" brushRef="#br1" timeOffset="139247.8404">23736 1714 745,'0'0'46,"0"0"112,0 0-37,0 0-77,0 0-16,0 0-16,0 0-10,-5 5-2,4 7 0,1 3-3,0-5 6,0 0-3,0-3 4,8-3-1,0-4-1,-1 0 7,0 0 9,-4-2 19,-3-7 16,0-4 6,0-1-8,0-1-12,-8 1-21,1 4-2,-1 5-6,1 3 7,-1 2-17,-4 0-3,-4 7-4,-1 7-5,3 5 7,6-3 4,5 3-10,3-4 10,0-2-2,8-3 3,5-5 0,4-2 4,3-3-4,-5 0 10,0-4 0,-6-5 14,-6-4 4,-3-2 24,0 2-3,0 1-19,0 7 6,-3 3-7,0 2-29,0 0-1,-3 0-23,-4 8 6,-1 9 14,2 3-16,2 3-69,6 3-57,1 0-93,0-1-193</inkml:trace>
  <inkml:trace contextRef="#ctx0" brushRef="#br1" timeOffset="140036.1179">23796 2473 36,'0'0'825,"0"0"-750,0 0 116,0 0-17,0 0-88,0 0-1,0-11-48,0 11-31,0 0-6,0 0-15,0 2 5,0 1 1,0 1-2,0 0 3,7-1 5,6-2-2,7-1 2,2 0-4,1-6 7,-4-6 4,-9-2 0,-7-2 17,-3 1 9,0 2 4,-9 6 1,-8 5-22,-6 2-13,-2 5-5,-2 10-2,5 4 7,9 1-13,10 0 6,3-1 6,0-3-9,16-7 10,10-6 0,6-3 1,2-2 14,-1-15-4,-9-3 8,-7 0-2,-7-3-6,-7 4-11,-3 4-40,0 8-85,-3 7-193,-15 0-418</inkml:trace>
  <inkml:trace contextRef="#ctx0" brushRef="#br1" timeOffset="141057.0076">23920 3537 455,'0'0'294,"0"0"-262,0 0 23,0 0-18,0 0-29,0 0 4,0 0 11,-20 58-15,23-55 0,7 0 13,1-3 27,-1 0 5,-1 0 14,-3-9-14,-1-5 12,-3-1-20,-2-2 10,0 5-12,-7 0-16,0 7 9,-1 5-22,-2 0-14,-1 3-9,-2 11-6,0 5 12,5-4 2,7-3-5,1-5 1,0-2-10,3-5 15,8 0 7,0 0 19,-1 0 19,1-12 3,-4-2-12,-2-2-8,-5 3-28,0 6-2,0 6-40,0 1-52,0 5-105,0 14-211,-3 6 5</inkml:trace>
  <inkml:trace contextRef="#ctx0" brushRef="#br1" timeOffset="141709.4085">23821 4146 708,'0'0'119,"0"0"5,0 0 87,0 0-95,0 0-65,0 0-18,0-12-18,0 12-14,0 0-1,-3 7 0,-2 3 0,4 2 1,1-2-1,0-3 0,0 0 2,7-3 1,5-3 2,0-1 0,0 0 11,-3-1 9,0-10 5,-6-6 10,-3 3 2,0 2-16,0 2-12,-9 9-4,-7 1-10,-2 1-14,-3 15 0,2 4 10,9-3 4,8-4-8,2-2 6,0-5 0,1-1 2,8-4 1,7-1 11,0 0 19,4-4-10,-1-9-21,-5-1-13,-3 3-80,-4 3-133,-3 2-255</inkml:trace>
  <inkml:trace contextRef="#ctx0" brushRef="#br1" timeOffset="148108.3838">16469 2369 119,'0'0'109,"0"0"-24,0 0 6,0 0-36,0 0-16,0 0 2,0 0 6,0 0 24,0 0 1,0 0 12,0 0 1,0 0-20,0 0-19,0 0-7,0 0 0,0 0-7,0 0-1,0 0 9,0 0-6,0 0-3,0 0-6,0 0-11,0 0-2,0 0-3,0 0-6,0 0 0,0 0-2,0 0 2,0 0-2,0 0-1,0 0 1,0 0-2,0 0-13,0 0-66,7 0-109,12 0-61,0 0-448</inkml:trace>
  <inkml:trace contextRef="#ctx0" brushRef="#br1" timeOffset="149622.3822">16554 2348 128,'0'0'92,"0"0"-71,0 0 108,0 0-29,0 0-19,0 0 5,-40 0 21,38 0-13,-2 0-16,-1 0-16,1 0-2,0 0-10,2 0-1,-1 0-23,-2 0 1,5 0 2,0 0-10,0 0 2,0 0-6,0 0-3,0 0-6,0 0-3,14 0 5,15 0 6,15 0 8,16 0 18,12-2-12,9-10-16,6-1 4,2-3-13,1-1 5,-5 0-2,-7 1-5,-6-2 1,-5-1 1,-5 3-2,-10 2 0,0 2 2,-4-1-3,2 2 4,2-1-4,1-2 2,-3 0-1,-3 1 0,-3-1-1,-5 2 3,-1 1-3,0 0 1,3 4 1,-2-1-3,-3 1 1,-1 1 0,-4 0 0,0 3 0,4-2 0,2 1 0,1-1-1,2 0 0,-6 0 2,-3 2 1,1-1-2,-3-3 2,3 1-2,1-3 0,3 1 0,-1-3-2,-2 3 2,-3 1-2,-6 2 0,-5 0 0,-5 1 2,3 1 0,0-1 0,7-1-2,1 0 2,3 0 0,2-2 0,0 3-2,3-2 2,3-4 0,-2 4 0,-1 0-1,-3-2 1,-5 2-2,-1 3-2,0-4 4,1 2 0,2 1 0,2-2-1,2 1 1,3-2-1,-3 2 3,2 1-5,-2 0-1,1 1 4,-3 0 0,-2 1 3,-6-1-6,0 1 6,-2-1-3,1-1 0,2-1 0,2 0 0,0-1 0,0 0 1,3 1-2,3-2 1,0 2-3,-4 0-6,-3 0-10,-4 0 16,1 0 0,-4-2-1,-1 0 4,3-3 1,-5 4-1,3 0 0,-3-1-1,1 3 1,-3-2 0,4 1 2,0-1-2,4 0 0,1 1 1,2-2-3,2 4 2,-2-1 0,4-3 0,-3 2 2,0 0-2,-5 0 3,-2 0-2,-2 1-1,0-1 5,-2 2-5,-3 1 7,0-1-4,-4 1 6,-2 1 11,-2-1-8,-1 1-7,0 0-3,0 1 0,0 0-2,0 0-29,-3 0-57,-16 0-121,-5 0-259</inkml:trace>
  <inkml:trace contextRef="#ctx0" brushRef="#br1" timeOffset="151451.5838">20207 1601 166,'0'0'41,"0"0"80,0 0-33,0 0-11,0 0 12,0 0-32,0-25 57,0 23-8,0 2-33,0 0-7,0 0 10,0 0-19,0-1 9,0 1-15,0 0-9,0 0-5,0 0-16,0 0-14,0 0-6,0 0 0,0 0-1,0 0 0,0 0-4,0 0 4,2 3 3,17 5 5,3-1 28,8 3-1,5-4 2,10 0-5,9 1-13,12 0-2,7 1-5,5 1-3,8 1 2,-1-2-9,4-2 4,-2-1-2,-3-1-2,-6 4 0,-5-1-1,-4 0 2,-5-1-3,3 2 3,-1-2-3,3 2 0,-2-2-1,-3 0 0,-2 1 1,1 0 0,-1 0 0,3 1-2,-1 1 2,-1-3 0,-2 3 2,0-2-2,-1-1 0,3 0 0,-1-1 3,-4 0 0,-4-2-3,-8 0 0,-3 1 1,-2-2-2,1 0 2,2 3 0,-2-4-1,4 0-2,-2-1 2,0 0-1,3 0-2,0 0 3,-2-2-3,0 0-11,-6-1 6,-8 3-9,-6-4 14,-4 3 3,-4-2-1,3 0 1,-1 0 0,1 1 3,1-3-3,0 1-1,-3 2 1,4-1 2,0 0-1,0 3 0,-2-1-1,-1 1 0,-3-2-5,0 2 5,-4 0 0,1-2 1,-2 1 1,-1-1-2,2 0 0,-3 1 2,0-2-5,3 3 3,-3 0 0,0 0 0,-1 0 1,-3 0-2,3 0 1,-1 0 0,2 0-2,5 0 1,-2 0 1,4 0 0,-1 0 2,3 0-3,-5 1 1,0-1 0,-6 2 0,2-2 0,-5 1 0,3-1 2,-2 0 0,-1 0 1,2 2-1,1 0-2,-2-2 3,0 1 2,-4-1-5,-1 0 3,0 0-3,0 2 0,0-2 0,0 0-3,0 3-43,-4-2-116,-17 1-200,-12-2-333</inkml:trace>
  <inkml:trace contextRef="#ctx0" brushRef="#br1" timeOffset="153229.6836">16723 2883 138,'0'0'84,"0"0"-56,0 0 73,0 0-13,0 0-26,0 0 22,0 0 37,-7 0-17,6 0-17,-1 0-25,-1 0-24,2 0-3,-2 2-19,0 2-4,0-1 2,-2 2-8,3-4 8,0 1 3,1-2 4,1 0 4,0 0-10,0 0-2,0 0-3,0 0-7,0 0 1,0 0-2,0 0-2,0 2 4,10-2 8,10 0 4,9 0 16,11 0-6,7-2-1,6-7-6,5-5-5,4-1 2,2-3-14,5-1 12,-1 0-2,8-3-11,5 0 17,0-2 11,3-2-13,0 1 12,-5 1-17,1-2-8,-6 1-3,-4 0 0,0-1 0,-1 4 1,3 0-1,-1 0 0,-1 2 0,1 0 1,-4 2-1,1 0 3,-6 2-3,1-1 0,-3 1 3,-7 1-3,-1-1 1,-4 1-1,3 1 0,4 0 3,-2-1-3,5 0 0,-2 1-1,-4-1 1,-1-1-2,-3 2 2,-2 1 0,0 1-1,-1 2 1,0 1-1,-4-2 3,-3 4-5,-2 0 5,-5 0-2,-1-1 0,6 1 6,-2 2-6,-1-2 0,-3 2 1,-3 1 0,2 1 1,0 0-2,3 3 0,1-4 1,-1 3-1,-1-1 0,-4 0 2,-4 0-5,0 0 4,-4 0-1,2 0 0,2-2 4,3 1-4,-2 1 0,0-1 1,-2 2-2,-2-2 1,-4 0 0,-3 1 0,-3-3 0,-5 5 0,-1 0-1,-1-2 2,1 2-1,-4 0 0,3 0 0,0 0-1,-3-1 2,3 1-1,1 0 0,-1-1 2,4 1-5,-7-2 5,1 2-2,-1 0 0,0 0 1,2-1-1,-2 1 0,0 0-23,0 0-39,-2-3-62,-10-2-184,-6 1-259</inkml:trace>
  <inkml:trace contextRef="#ctx0" brushRef="#br1" timeOffset="153906.3468">20331 2046 346,'0'0'149,"0"0"-22,0 0 52,0 0-82,0 0-38,0 0 27,0-15-7,-2 11 4,-4 4-45,2-1-35,-1 1-3,1 0-4,-1 0 0,-4 0-2,2 3 0,-2 7-6,2-1 9,3 2 3,3-5-7,1 1 7,0-6 0,0 0 0,0-1-8,0 0 8,1 0 16,4-7 32,1-6-24,-6-4-9,0 2 4,0 2 12,0 5 7,-4 4 5,1 4-36,-2 0-7,-3 0-11,-2 1 1,-8 8 6,3 3 1,5-2 2,2 3-8,8 2-53,0 2-44,3-2-136,18-2-164</inkml:trace>
  <inkml:trace contextRef="#ctx0" brushRef="#br1" timeOffset="154041.2645">20331 2046 511</inkml:trace>
  <inkml:trace contextRef="#ctx0" brushRef="#br1" timeOffset="154415.8912">20331 2046 511,'-63'50'244,"63"-51"-152,0 1 57,0 0-54,0 0-65,0 0-16,6 0-5,13 0 13,8 0 29,3 0 14,6 0-22,-3 0-26,-2 6-1,-1-1-6,-2 0-9,-6-3 6,-3 1-6,-8-1 2,-5-1 11,-4-1-8,-1 0 24,-1 0 7,0 0 14,0 0-1,0 0-15,0 0-7,0 0 7,0 0-21,0 0 2,0 0-6,0 0-6,0 0 4,0 0-7,0 0 4,0 0-5,0 0-2,0 0 2,0 0 0,0 0-8,0 0 6,0 0-8,0 0-1,0 0-10,0 0-35,0 0-40,0 0-31,0 0-82,0 0-107,-1 0-339</inkml:trace>
  <inkml:trace contextRef="#ctx0" brushRef="#br1" timeOffset="156365.6696">20322 2099 37,'0'0'477,"0"0"-403,0 0 84,0 0 7,0 0-105,0 0 1,-14-5-22,14 5 3,0 0-4,0 0 10,0 0 7,0 0-14,0-2-13,6 2-7,11 0-21,14-3 11,13-1 7,13 0-8,11 0 5,9-1-10,6 0 2,2 0-2,0-3-3,-5 0-1,-4 1 0,-8-1 1,-7 0 0,-5 2 1,-1 1-3,0 0 3,3 3 1,6-2 4,-7 3-2,0-2-4,-5 1-4,-8-1 4,3 1-2,-4 2 0,5-1 3,-2 1-4,-1-1 1,-5 0 0,0-1-2,-1 0 4,2 0-2,0-3 2,1 2 0,-5 0 0,-1 0 4,-3 0-5,-5 0 4,2 1-5,4-1 6,-1 3-2,3 0 0,-2 0-1,-1-2-3,-2 2 1,1 0-1,-1-1 1,2-1-1,-2 1 2,-1 1-1,-3 0-1,1-2 0,1 2 2,2 0 2,5-1-4,0 1 0,1-1 0,-3-1 5,-1 0-5,-2 2 0,3-3 3,-1 1-6,3 1 6,-1-1-3,-3 2 1,4-1-1,-3-1 0,3 1 0,0-1 3,1 1-5,-1-4 4,-1 0-1,-4 0 6,1-2-5,-2 0 6,4 0 0,-1 0-5,0 0-3,-3 2 0,-2 2 0,-1 1 0,1 2 3,0 0-3,1-3 0,-4 3 1,1 0 0,-6 0-1,0 0 1,-7 0 3,-4 0 1,0 0-5,-6 0 1,-2 0 3,-1 0-8,0 0 0,0 0-64,-10 0-96,-12 0-134,-10 3-202</inkml:trace>
  <inkml:trace contextRef="#ctx0" brushRef="#br1" timeOffset="157287.2539">16646 3724 429,'0'0'235,"0"0"-195,0 0 131,0 0-48,0 0-61,0 0-21,0-7-7,0 7-4,0 0-8,0 0-15,0 7-5,0 3 0,8-2-1,3-1 4,11-2-4,0-5 5,5 0 8,3 0-1,-5-13 0,-5-4 2,-7-3 17,-9 0 11,-4-2 16,0-2-9,-7 7-4,-3 5-13,-3 5-9,4 7-24,-4 0-7,-1 7-8,-2 12-5,1 5-27,4 5-58,3-3-117,6-6-233</inkml:trace>
  <inkml:trace contextRef="#ctx0" brushRef="#br1" timeOffset="159463.6806">16720 3746 607,'0'0'120,"0"0"-23,0 0 43,0 0-76,0 0-30,0 0 17,-7-1-6,7-1 1,0 2 4,2-1-27,17-4-15,16-5-7,13-7 8,17-5 8,13-4 2,9-7 10,5 2-15,-1 3 11,-8 4-11,-13 4-8,-7 4 7,-6 2-3,-2 1 6,3 3-2,1-4-5,3 4-2,-1-3-3,0-3-3,-1 1-1,2-1 1,1-1 0,0 3-2,-1 1 3,-2 1-4,-4 0 2,1 1 0,0 0 0,0 0 1,2-2 3,0 1-5,-3 0 2,-4 0 0,-7 3-1,-3 0 3,-3 1-4,0 0 1,-3 1 0,3 0 0,0-2 2,2-2-2,-3 0 0,0 2-4,-9-1 2,1 1 1,-2 1-1,-4 0 1,1-1 2,-2-2-1,1 4 0,1-2 1,1 0-1,-5 2 0,2 0 0,1 0-1,-1 0 2,-2 1-1,0-3 0,-4 2-1,-3 1 1,1 0 2,-6 0 0,1 0-4,-1-2 4,1 2-2,-2-2 0,0 0-3,0 0 3,0 0 0,1 2-5,-3 0 3,5 1-4,-4 2 6,-1-2 0,-2 3 2,-1 0-2,0-1 2,3 1-1,-3-1-2,1 1 3,0-1-2,2 2 0,0-2 1,-1 0-1,3 1 0,-4-1 3,1 1 1,-1-1-3,-2 3 2,4-1-2,-3 1 2,-3 0-3,1 0 6,-1 0 10,0 0 25,0-2 0,0 1 2,0 1 5,0-3 1,0 2 15,0 0-6,0-1-16,0 2 8,0-1-16,0-1 0,0 1-18,0 1-16,0-2 0,2 1 0,-2 0 0,0-1 0,0 0 0,0-1 0,0 1 0,0 0 0,0-1 0,0 3 0,0-2 0,0 1 0,0 0 0,0-1 0,0 2 0,0-1 0,0 1 0,0 0 0,0 0 0,0 0 0,0 0 0,0 0 0,0 0 0,0 0 0,3 0 0,-2 0 0,2 0 0,-2 3 0,-1 1 0,0-1 0,0 1 0,0-1 0,0-2-7,0 2-7,0-3-1,0 0 12,0 0 3,0 0 1,0 0 1,0 0 5,0 0-7,0 0 0,0 0-4,0 0 3,2 0-8,0 0 9,1-4-4,0-1-9,5 0 11,1-2 0,2-1-14,4-1 9,4-3-16,7-1 9,5-1-1,3-2-10,-2 0 1,-4 1 10,-4 1-4,-6 0 16,-3 3 1,-4 0 1,-1 3 0,2-1 1,-3 4-1,1-2 0,-3 2 0,1 3-3,-3-1 4,-1 3-1,-1 0 0,-3-2 2,1 2-2,-1 0 0,0 0 1,0 0-4,0 0 3,0 0 0,0 0 0,0 0-35,0 0-33,0 0-25,0 0-50,5 0-71,-1 0-151,1 0-232</inkml:trace>
  <inkml:trace contextRef="#ctx0" brushRef="#br1" timeOffset="161097.905">20149 2791 432,'0'0'61,"0"0"18,0 0 24,0 0-72,0 0 10,0 0 13,4-2-13,-4 2 5,2 0-7,3 0-8,6 0 2,4 0 3,12 0 31,6-1-19,10-3 6,3 0-9,6-4-15,9 0-13,4-4 12,6 0-15,2-1 2,0-1-8,-1 0-4,-7-1 2,0-1-4,3 1 2,5-3-3,0 3 1,3 0 4,-4 2-3,-3 0-2,-3 1 5,-7 0-5,-5-1 7,-5 2 0,-6 0-6,3 1 7,-1-2-4,3 2-5,1-2 8,2 0-7,-4 3-1,-2-1 0,-4 2 4,-1-1-4,-3 1 2,-1-3-1,1 2 5,3-2-5,1 2 2,-2-1 7,2 0-9,-2-1 9,-2 1-3,-2 2-5,-1-2 4,2-1-4,-2-1 1,3-1 3,1-1-3,2 2 0,-1 0 0,-2 2-2,-4 0 6,-3 1-5,-5 1 4,0-1-6,2 1 4,0 0-4,7 0 0,1 0 1,0 1-1,0 0 0,1 1 0,-3 2 3,-1-3-1,1 2 4,0 0 1,2-2-4,3 2 4,2-2-6,3 0 5,-1 0 1,-1-1-5,-4 2 7,-4-1 2,-7 0-4,-5 2 16,3-1-9,0-2 6,-2 3-3,-2-1-14,1 0 7,-2 2-2,-2 0-7,-3 1 0,-4 2 2,-3-1-3,-4 2 4,0 0-1,-3 0-3,0 0 0,0 0-3,0 0-23,0 0-61,-3 0-77,-22 3-157,-11 8-45</inkml:trace>
  <inkml:trace contextRef="#ctx0" brushRef="#br1" timeOffset="169738.9285">16960 4659 22,'0'0'221,"0"0"-139,0 0 34,0 0-16,0 0-14,0 0-24,0 0 10,3-16 0,-3 15-8,0 1-1,0 0 14,0-2 0,0 0-7,0-3-3,0 2-22,0-2-7,0 1-15,-2 0-6,1 0-6,1 1-3,-3-1-3,-3 1 3,-1 1 1,-1 1 0,-3 1-3,-1 0 1,-3 0-2,2 4 0,0 5-5,7-2 0,6 0-1,0-1-12,0 1 0,7-2 13,12-4 2,6-1 6,1 0 0,-5-8-4,-3-7 3,-8 1 1,-6-2 2,-4-1 8,0 1-8,-10 4 5,-2 5-13,-2 2 2,-5 5-4,-5 3-1,-4 18-2,-1 6 2,5 4 2,9 2-2,8-2 0,7-5-3,0-4-1,17-6 5,8-10 0,5-6 10,3 0-5,-1-10 8,-10-10 0,-8-3 1,-9-5-5,-5 5 10,0 0-19,-5 7-1,-8 10-32,-4 6-72,-4 1-135,1 18-324</inkml:trace>
  <inkml:trace contextRef="#ctx0" brushRef="#br1" timeOffset="171118.3004">17017 5690 187,'0'0'393,"0"0"-366,0 0 134,0 0-64,0 0-69,0 0-11,0-19 4,0 19 2,0-1 2,0 1 18,0-2 30,0 0-5,-1-1-29,-2 1-25,0 1 14,0-2 0,2 2-10,1-1 4,-3-1-7,3 3 1,-4-2-6,4 2 3,0 0-2,0 0-6,-3 0-5,3 0-2,0 0-3,0 0 1,-4 0 0,3 0 4,1 2-1,0 3 1,0-2-1,0-1-1,0 0 2,0 1 0,0-3 0,0 0 3,0 0 2,0 0-1,0 0 5,1 0 2,-1 0 3,4 0 7,-4-9-11,0-2-6,0 1 2,0 3-3,0 2 8,0 4-2,0 1 1,0 0-9,0 0-1,0 0-4,-4 0-4,-1 0 1,1 4 7,0 6 0,1 2 1,3-2-3,0-1 2,0 0 0,1-1 0,11-1 1,5-4 0,-2-3 2,6 0 0,-8 0-1,2-8-1,-6-4 6,-6-3 0,-3-2-2,0-2 0,-5 5 4,-10 4-8,-2 6 3,-7 4-3,-1 0 0,0 11-1,5 3 1,3 1-1,8-2 0,6-2-3,3 2-3,0 1-28,0 3-55,6 3-200,5 2-325</inkml:trace>
  <inkml:trace contextRef="#ctx0" brushRef="#br1" timeOffset="173075.651">17019 6754 25,'0'0'116,"0"0"-29,0 0-53,0 0 8,0 0 58,0 0-9,0 0-14,0 0-5,0-2-8,0 0-20,0-1-5,0-1-5,2 1-14,-2 0 33,1-2 6,-1 3 10,0 0-1,0 1 5,0 1-15,0-3-28,-5 3-1,-5 0-12,-1 0-2,-3 4 3,5 1-4,2 5-1,5-3-4,2 2-7,0-5 2,12 0 2,15-4 8,4 0-1,5-1-8,-2-11-1,-6-2-1,-7-2-1,-10 0 4,-11-1-1,0 2 6,-18 1-2,-12 8-1,-9 6 2,-8 4-5,0 18 3,3 3 3,10 0 1,12 0 4,12-5-13,10-6-3,0-2-2,10-3 2,9-6 0,1-3-4,2 0-27,-2 0-52,-4 0-207,-10 0-603</inkml:trace>
  <inkml:trace contextRef="#ctx0" brushRef="#br1" timeOffset="174104.3978">17125 7950 315,'0'0'210,"0"0"-170,0 0 156,0 0-69,0 0-68,0 0-3,0-17 10,0 17-7,0 0-20,0 0-6,0 0-6,-8 0-7,4 0-2,0 0-6,4 0-6,0 0 0,0 0-6,0 0 1,0 0 4,0 0 5,0 0 6,0-1 2,-3-8-7,-3 1-5,0-1-2,2 5 5,-3-1-3,4 5 0,0-2-6,2 2-3,-2 0 1,0 2-9,-2 15 6,0 4 5,5-2 1,0-1 0,0-4 1,13-6-2,1-3 2,3-5 2,-4 0 0,1 0 3,-3-10 5,-6-4 6,-3-5 23,-2 2 14,0 1-22,-2 1-12,-3 10-3,-1 4-1,-1 1-17,-5 0-12,1 17 11,-1 9-22,-3 4-89,7 10-41,2 2-202,3 1-343</inkml:trace>
  <inkml:trace contextRef="#ctx0" brushRef="#br1" timeOffset="174486.3197">17153 8556 44,'0'0'942,"0"0"-924,0 0 143,0 0-44,0 0-106,0 0 9,5 0 6,-5 0-10,3 0-3,1 1 1,1 6 7,1 1-4,3 1-1,-2 0-2,2 0-2,4-5 2,0-1 15,-1-3 3,1 0 14,-4-10 4,-3-4-5,-1-7-3,-5-4-15,0 0-2,0 4-14,-8 9-6,-4 11-5,-4 1-11,-3 4-20,0 15-79,2 5-119,3-3-282</inkml:trace>
  <inkml:trace contextRef="#ctx0" brushRef="#br2" timeOffset="188272.973">16649 2852 282,'0'0'217,"0"0"-190,0 0 65,0 0 48,0 0-74,0 0-17,0-10 14,0 10 11,0 0 7,0 0-9,0 0-24,0 0-17,0 0-14,0 0-8,12 0-4,11 8-5,6 6 24,17 2 5,6-2-17,9 1 6,11 0-13,6-1 3,10-4-1,8 1-1,-1-5 3,0 2-6,-2-3 4,-1 1 3,1-3-8,-1-1 6,1 1-2,-5-3-3,-5 0 0,-3 0 1,-10 0-4,-11 0 2,-9 2 0,-10 1-2,-7 1 0,4 1 3,-3 1-5,2-1 4,1 1 2,2 1-4,-1-3 2,0 1-2,0-1 0,-4 0 3,-4-1-3,0 2 1,-5-3-1,0 1 0,2 0 2,0-2-2,-1 2 0,0 0-2,3 1 2,0-1 0,3 0 3,2 1-6,3-1 2,0-1 1,-1-1 0,0 0 1,-4 2-3,-4-1 3,0 2-1,-1-1 0,0 1-4,3-1 4,-7 3 1,3-4-1,-4 1 0,2-1 0,0-1 1,0 2-1,-5-2 2,4 1-2,-6 0 0,3 3 1,2-3-2,0 3 2,1-3 0,1 1-1,1 2 1,-1-3-1,0 1 0,-2 0 0,-2 1 0,-1-1 0,-2-1 0,-1 3 0,-1-2-2,1 1 2,-2 1 0,2-1 0,-1 0 0,1 0 0,-1 1 2,2 0-2,-1 1-2,5-1 2,1 0 0,-1 0 3,2-1-6,-3-1 5,-3 0-2,-3-2 0,0 3 0,0-4 0,-10 0 1,-1 2 0,-1-1-2,-2-1 1,0 0 0,0 0 0,0 0 0,0 2 0,0-2 0,0 0 1,0 0-5,0 0 8,0 0-3,0 0-1,0 0 1,0 0-1,0 0 0,0 0 0,0 1-1,0-1 1,0 0 0,3 2 0,0-1 1,4 0-1,2 2 2,0 1 0,-1-1 1,0-1 0,1 1-1,5 1-3,2 1 4,5-1 1,-1 0 5,-1-1-9,-4 0 1,-7-3-1,-1 2 0,-4-1 5,-2-1-3,1 0 2,-2 0 0,0 0-1,0 0-1,0 0 3,0 0-1,0 0-3,0 0-1,0 0-1,0 0 0,0 0-11,0 2-18,0-2-17,0 5-21,0 0-29,-5 0-54,-8 2-92,-1-7-144</inkml:trace>
  <inkml:trace contextRef="#ctx0" brushRef="#br2" timeOffset="189990.6749">20277 3384 61,'0'0'109,"0"0"-106,0 0 37,0 0-12,0 0-24,0 0 5,0 0 12,-8-36-8,8 35-5,0 1-5,0 0 0,0 0 7,0 0 25,0 0 25,0 0 15,0-2 3,0 2-6,0-1-10,0 1 8,0 0-13,0 0-9,0-1 1,0-1-6,0 2-12,0-3-5,0 0-25,0 3 5,0 0-6,0 0-10,0 0-46,0-1-63,0 0-103,5-4-70</inkml:trace>
  <inkml:trace contextRef="#ctx0" brushRef="#br2" timeOffset="191511.3935">20323 3309 87,'0'0'137,"0"0"-105,0 0 18,0 0 18,0 0-28,0 0 7,-1 0 3,1 0 2,0 0-12,0 0-8,0 0 0,0 0 5,0 0-7,0 0-10,0 0-3,0 0-12,0 0-3,0 0-2,0 0 2,0 0-2,-3 1 3,-1 1-1,-1-1 9,2-1 1,1 1 6,2-1-1,0 0-7,0 0 30,0 0 8,0 0 13,0 0 5,0 0-17,0 0-9,0 0-4,0 0-21,0 0 4,0 0-1,0 0-8,0 0 3,0 0-7,0 0 2,0 0-8,0 0-5,2 0 5,17 0 0,11 0 24,12 0 16,8-7-20,7-1-2,3 0-3,-1-1-15,6-2 9,-10-1-5,0 1-1,-7 2-1,-3 1-2,-1 1 2,2 0-1,1-1 3,2 1 0,3-2-2,-1 1-2,-1 3 5,1 0-5,0-1 1,3 0-1,3 2 5,2-4-8,-1 2 3,-4-2-2,-2-1 1,-4 1 1,5-2 0,-2 0 0,4 0 1,0-3-1,-2 0 0,-1-1 0,-1-1-2,-2 0-1,-4-2 2,1 1-5,-4 1 6,-2-2 0,-2 1 0,-5 1-1,-1-1 1,-1 0 0,-4 1 2,4 2-2,-1 1 3,3-1-3,-2 4 0,4-3-2,2 2-2,0 0 7,3 0-3,-4-1 0,-5 0 0,-2 0 0,-2 0 0,-2 0 2,4-1-4,-1-2 3,0 1-1,-1 3 0,-2-3-2,1 2 2,-4-3 2,2 2 1,0-3-3,1 1 0,2 1 1,-3 2-1,-3 1 2,0 3-2,2-1 0,3 0-1,-1 2 0,1-4 2,1 3-1,-1-4 0,0 3 4,-4-2-4,3 3 0,-1-1-3,0 2 3,0-2 5,0 3-5,-3-1 0,3 0 4,-1-1-3,4 1-1,0-1 3,-2 0-3,-4 4 2,-3 0 1,-4-1 0,-3 0 1,0 1 5,-3 1 2,3 1-6,-3 0 1,-1-1-3,-1 1-1,2-1 7,-2 1-8,1 1 8,0 0-5,0 0-2,0 0 0,-4 0-1,0 0 1,0 0-1,-1 0 1,-1 0-2,-1 0 0,0 0 0,0 0-2,0 0 0,0 0-26,0 0-34,-12 7-78,-10 4-123,-10 1-262</inkml:trace>
  <inkml:trace contextRef="#ctx0" brushRef="#br2" timeOffset="194590.306">16930 4649 130,'0'0'90,"0"0"-41,0 0 28,0 0 16,0 0-38,0 0-8,0 0 4,0-7 7,0 7-11,0 0-5,0 0-2,0 0-1,0 0-7,0 0-12,0 0-1,0 0-8,0 0 2,-2 0-4,2 0 4,-2 0 1,2 0 3,0 0 9,0 0 15,0 0 1,0 0-1,0 0-13,0 0-5,0 0-4,0 0-9,0 0 6,25 0 3,9 0 31,23-4 21,7-6-29,11-1-24,2 3 2,8-5-7,0 1-3,0 0 0,-1-1-5,-6 2 6,-6-1-11,-9 0 3,0 0-3,-2 0 1,4-1 1,7 1-2,-2-2 2,7 1-2,0 1 0,-10 1 0,3 3 4,-12-1-4,-7 4 1,-7-1-1,-3 1 0,-4 1 4,-1-1-2,1 0-1,-1 1 0,3-2-1,0 5 0,4-3 0,2 0-3,-2 1 3,-3-1 1,-4 1-1,-5 0-1,1-2-1,-4 0 2,3-1 0,4-2-2,-4 2 2,-1-1-1,4 3 1,-6-2-1,6 0 2,-1 2-1,0 0 0,-3 1-4,0-2 0,-1 0-6,-2 1 5,2 2-1,-7-2 6,5-1 1,-2 1-1,2 1 1,-2-1-3,1 1 2,-1 1-1,2-1 1,-1 0 0,-4 1 2,-3-1-2,-1 2-2,-3-2 1,-3 1 2,-2-4-1,-1 3 1,-1 0 2,1-2-3,-3 2 0,6-2 0,-3 2-1,1-1-1,5 1 4,-1 2-7,-1-2 6,-1 1-1,-2 1 0,2 1-1,-3 0 1,0-2 0,0 2 0,-4 0 0,0 0-3,-1 0 2,-4 0 1,0 0-2,0 0-1,0 0-1,0 0-27,0 0-45,0 0-64,-7 0-169,-13 0-308</inkml:trace>
  <inkml:trace contextRef="#ctx0" brushRef="#br2" timeOffset="196350.818">20182 4229 230,'0'0'25,"0"0"21,0 0 32,0 0-25,0 0-6,0 0 5,0 0 16,-44 13 2,44-13-1,0 0-32,0 0-16,0 0-8,0 0-4,0 0-5,1 0-2,20 0 12,12-7 69,11-7-32,6-3 4,5-5 0,6-4 8,4-3-21,5 0-7,2-2-5,7 1-12,-12 2-9,-2 3 2,-5 2-1,-5 3 2,-3 3 6,2-1-5,-2 1-2,5-2 4,0 1-5,1-2-2,-3 1-6,0-1-1,-2 1 5,-3 0-4,-2 1 0,-5 1 2,-4-2-4,-1-1 9,0 2-6,-1-2-1,5-2-1,4-1-1,2 0 5,0-4 0,2 2-4,-5 4 3,-3 0-2,-8 4-1,-4 0 4,-3 1 4,-3 1 3,1-1 7,2 0-15,0-4 2,6 4-4,0-2 1,-1 0-3,0 0 0,-1 4 4,-6-3-4,-1 5 3,-3-2 3,-1 1 1,2-1-5,0-1 2,5-1 5,3-1-5,4-1-4,2 1-2,1 0 2,-2 0 0,-4 3 4,-6-1-5,-4 4 2,-1 0-1,0-3 0,6 0 0,2-2 0,3-1 1,1-1 1,-1 0-3,0-2 3,1 3 4,-2 0-5,-2 0 2,-1 2 0,-1-2-3,1 2 0,0-2 2,-1 1 0,1-1-1,-1 2-1,2-3 4,1 1-4,-1 2 0,-1 0 0,-2 3 0,-2 1 0,1-3 0,1 2 0,2-2 2,3-6-2,0 1 0,1-5 1,2-2 0,1-1 1,0 4-1,-2 0-1,-5 7-3,-4 2 3,-2 3 6,2 0-5,-1 2 9,2 1-6,-3 1-1,-6 3 2,-3 1-3,-2 0 7,-1 0-5,0 2-3,-2-1 1,1 2 0,1-4-2,-3 4 0,0 0 1,-5 0-2,-1 0-2,0 0-43,0 0-68,0 11-136,-27 8-106,-13 6-210</inkml:trace>
  <inkml:trace contextRef="#ctx0" brushRef="#br2" timeOffset="201624.1658">8058 5779 11,'0'0'3,"0"0"-1,0 0-1,0 0 1,0 0-2,0 0 0,0 0-6,-12-17-7</inkml:trace>
  <inkml:trace contextRef="#ctx0" brushRef="#br2" timeOffset="203154.3631">17173 5788 381,'0'0'204,"0"0"-183,0 0 88,0 0 6,0 0-43,0 0-11,-6-30 4,6 30-9,0 0 0,0 0-10,0 0 3,0-3 1,-2 1-4,1-2-17,-1-4-21,1 2 4,1-5 0,0-3-11,0 0 4,0 3-1,-3 0 4,0 3-1,-1 3 18,-1 3-5,1 2-18,-6 0-2,-1 1-4,-3 14-2,4 2 2,3-2-6,4-6 10,3 1-6,0-4-8,13-3 9,2-3 5,2 0 4,0-3 11,-4-10 9,-2-2 14,-8-4 9,-3 0-11,0-1-20,0 6-13,0 5-1,-6 3-2,3 6-5,3 0-43,0 0-61,0 3-104,0 9-159,4-3-185</inkml:trace>
  <inkml:trace contextRef="#ctx0" brushRef="#br2" timeOffset="203887.7547">17247 5679 821,'0'0'72,"0"0"15,0 0 49,0 0-85,0 0-26,0 0-4,36-8 7,2-3-11,11 0 0,2-4-6,17 1-3,11-6-5,14 5-1,6-5 12,0 0-14,-2-2 1,-2-2-2,-5 1 1,-5 0 0,-10 3 3,-7 3-3,-8 1 7,-11 2 1,0 3-3,-2 2 10,2-4-8,4 1-4,1-2 4,1 1-6,1 2-1,-4 2 2,-11 1-2,-1 1 7,-7-1-2,-3 3-3,0-4 6,0 1-6,1-1 3,2-2-4,3-2 0,1 1-1,4-2 0,2-1-2,-5 2 2,2-1 1,-2 1 0,-5-1-1,4 2 1,-1-5-1,0 0 1,5 1-1,-2-1-1,-1 3 1,-5 3-4,-1-1 2,-6 3-9,-3 2 11,1 4 0,-3-4 0,4 1-2,3-1-3,-2 0 4,0-2-2,-5 4 2,-2 0 1,-1 1 0,-6 1 0,3 2 0,0-1 0,1 2-3,2 0 3,4-2 0,2 2 2,0 0-2,-3-3-2,-2 3 1,-5 0 1,-2 0 1,-8 0 1,-4 0-2,0 0 0,0 0-1,0 0-10,-4 0-50,-19 11-57,0-2-137,1-4-252</inkml:trace>
  <inkml:trace contextRef="#ctx0" brushRef="#br2" timeOffset="204525.7567">20156 4936 628,'0'0'148,"0"0"-54,0 0 5,0 0-86,0 0-11,0 0 11,-7 26 0,7-18-5,0-2 4,0-3 8,7-3 4,3 0 19,-1 0-9,2 0 7,-1-1-5,-2-11-9,-5-5-10,-2-2 2,-1 0 2,0 2 15,-4 3-19,-8 6 7,2 6-5,-4 2-13,5 0-4,-1 8-2,4 6-2,1 2 2,4-2-5,1-2 5,0-4-3,6 0 0,7-5 3,2-3 0,-1 0 1,-3 0 5,-3-13 1,-3-7 7,-3-2 4,-2-5 0,0-3 6,0 0 0,-6 6 16,2 8-4,-1 8-3,1 8-12,-6 0-21,-6 14-13,-1 8 7,-3 6 3,10 0 2,4-2 0,6-5 0,0-1-1,0-5 2,10-5-6,8-1 2,1-6 4,-2-3 2,1 0 3,-5-3 0,-1-13 8,-3-4-2,-6-1-9,-3 2 5,0 4-7,0 7-3,0 4-9,0 4-27,-9 0-42,-9 4-73,-2 10-83,-3-1-181</inkml:trace>
  <inkml:trace contextRef="#ctx0" brushRef="#br2" timeOffset="205974.2845">20139 5020 70,'0'0'212,"0"0"-186,0 0 74,0 0 1,0 0-49,0 0 2,13-66-11,-10 61 22,-2-2 0,2 7-19,-3 0 22,0 0 7,0 0 1,0 0-17,0 0-23,0 0-8,0 0-4,0 0 6,0 0 0,0 0-6,0 0 7,0 0-4,0 0-5,0 0-8,0 0-9,0 0-2,0 0-3,3 0 3,-2-2-3,1 1 0,2-1 2,1-1 2,3 3 0,-5-1 1,2 0-1,-3 1-3,1-2 1,1 2-1,5-5-1,3 2 0,5-3 2,2-2 0,1-4 2,6 0-4,3-2 5,-1-1 3,0 1-2,2-3 1,-2 2-2,2-3 4,5-2 4,4 0-7,3-1 6,3 1-9,4 1 0,1 2-1,-5 0-1,-7 2-1,-2 1 8,-3 3-7,-9 1 1,-3 2 7,-4-1-8,-1 1 4,-2 0-3,-1 1 5,-3 0-3,0 2 1,-1 0 3,-3 1 1,-1 1 0,-2 2 6,-2 0-1,2-1 1,-3 2 4,0-1-4,0 1 10,0-2 8,0 2 1,0-1 8,0 1-5,0 0-9,0-1-5,0 1-11,1-1 1,-1 1-4,0 0-6,0 0 5,0 0-3,0 0 11,0 0 2,0 0-5,0 0 4,0 0-2,0 0-5,0 0 4,0 0-6,0 0 1,0 0-2,0 0-7,0 0 0,0-2 0,0 2 0,0 0 0,0 0 0,0 0 0,0 0 0,0 0 0,0 0 0,0 0 0,0 0 0,0 0 0,0 0 0,0 0 0,0 0 0,0-2 0,0 1 0,0 1 0,0 0 0,0 0 0,0 0 0,0 0 0,0 0 0,0 0 0,0 0 0,0 0 0,2 0-118,8 10-162,0 0-376</inkml:trace>
  <inkml:trace contextRef="#ctx0" brushRef="#br2" timeOffset="207419.4309">21010 4548 126,'0'0'126,"0"0"-57,0 0 18,0 0-13,0 0-4,0 0 42,0 2 21,0-2-33,0 0-19,0 0-2,0 0-14,2 0-22,6-7-16,2 2 0,3-2 4,3 0-4,3-3 5,3-1-4,4-3-2,1 0 0,3-2-12,2-1-5,1-1 2,2-1-5,1 0 12,2-1-4,1-1 9,1 1-7,-3 1-9,0-1 6,-1 2-9,-1-1 3,2-3-7,-2 2 7,3-2-7,2 0 0,3 2-3,1 0 3,3-1 1,0 0 0,-1-1-2,-1-2 3,-2 1-5,-1-1 6,-4-1-3,1 4 3,-2 2-2,-2-2-1,1 1 1,-3 1 1,-4-1-2,0 1 1,-6 0 2,0-2-3,-2-3 2,3-4-2,4-3 0,3-2 2,1 3 2,-3 4-4,1 2-3,-1 3 3,0 2 0,4 0 2,2-1-2,4 0-4,-1-1 3,-1 0 1,-1-1 0,-3 0-2,-3 3 2,-4 2 0,-2 5 0,-3-2 2,-3 1-1,2 1 1,-3 0 1,3-3-3,1 0 2,3-4-2,0-1 3,1-1 0,0 2-3,-1-1 1,-2 1 1,-3 0 6,0-1-7,-3-1 8,2 1 3,1-1-11,0 0 4,0-1-1,0-2-2,4 0 1,2 1-3,-4 1 1,-1 5-2,-3 4 3,-5 2-1,0 3 1,0 0-2,-1-2 0,-1 2 4,2 0-4,-1-1 1,3 1 0,4-2 1,-2-1 3,0-2 0,1 2-5,1 0 4,-3 0-1,3-1 0,-3 1 3,4-4-5,0 5 7,0-2-8,4-3 6,4 1 3,-2-1-7,1 1 1,-5 0-1,0 0 3,-4 1 1,-1-1-5,-1 0 8,-5 1-6,3 3 4,-2 0 4,-5 3-9,4-3 2,-4 4 0,-1 0-3,0 1-1,-1 2 0,0 1-1,-1-1 1,2 3-12,-2 0-17,3 0-46,2 0-74,0 16-49,-5 9-100,-3 3-108</inkml:trace>
  <inkml:trace contextRef="#ctx0" brushRef="#br2" timeOffset="211619.2467">24124 3606 43,'0'0'0,"0"0"-4,0 0 3,0 0-8,0 0 5,0 0 4,0 0-1,0 0 3,-15 18 0,13-16 0,-2 4-2,2-3-19</inkml:trace>
  <inkml:trace contextRef="#ctx0" brushRef="#br2" timeOffset="215486.2784">17119 5802 78,'0'0'8,"0"0"-1,0 0-7,0 0 5,0 0 2,0 0-7,0 0 0,-36-6 1,30 6 0,0 0 5,2 0 17,4 0 5,0 0-11,0 0-7,0 0-1,0 0-1,0-2 19,0 0 19,0 1-21,0 1-23,0-2 3,-2 1-5,1 1-40,1-2-30</inkml:trace>
  <inkml:trace contextRef="#ctx0" brushRef="#br2" timeOffset="216026.45">17129 5755 153,'0'0'63,"0"0"-29,0 0 62,0 0-2,0 0-52,0 0-24,0 0 6,0 0-7,0 0 2,0 0-5,0 0 4,0 0 8,0 0-8,0 0-10,0 0-6,0 0-2,0 0 0,0 0-3,0 0-11,0 0-63,7 0-81,-1 0-19</inkml:trace>
  <inkml:trace contextRef="#ctx0" brushRef="#br2" timeOffset="217002.3852">17313 5733 124,'0'0'7,"0"0"-4,0 0-1,0 0 5,0 0-3,0 0-1,-51-1 2,45 1 1,0 0 15,2-2 0,-2 2 13,5-1 30,-2 1-13,3-3-39,-3 3-1,0 0-9,0 0-2,-2 0 1,1 0-1,0 0 0,0 0-8,1 0-3,2 0-9,-1 0-7,1 0 7,1 0 14,-2 0-14,-1 0 14,-1 0-5,-2 0-33,6 0-69</inkml:trace>
  <inkml:trace contextRef="#ctx0" brushRef="#br2" timeOffset="219003.9605">17181 5721 206,'0'0'93,"0"0"-62,0 0 36,0 0 21,0 0-19,0 0-6,0-14 16,0 14 22,0 0-33,0 0-22,0 0-12,0 0 5,0 0-4,0 0-9,0 0-7,0 0-8,0 0-2,0 0-8,0 0 0,0 0 7,0 0-3,7 0 10,2 0 23,6 0 12,9 0-2,4 0-17,6 0 2,8 0-15,4 0-12,9 0 6,12-11 2,14-6-4,14-2 9,3-1-3,-1 0-4,-6 0-8,-8 1 0,0 3-2,-2 1 1,-3 3-3,-1 2 6,-1 0-4,2 3 2,-7-4-2,-2 3-1,2 0 1,1-2 2,2 0-3,0-1 7,-2 3-6,-13 1 2,-4 0-1,-6 1-2,-4 6-1,4-2 0,-1-1 5,3-1 4,-1-1-7,-3 0 3,2 1-5,-4 1 1,2-1-1,-5 1 3,0 3-1,-6 0-1,-3 0-1,-4 0 0,3 0 1,-1 0-1,-1 0 0,0 0 0,0 0 0,2 0 0,3 3 0,2 2 0,6-2 1,-1-2 1,1 1-2,-5 1 0,-9-3 0,-2 2 0,-7-1-2,-1 1 1,-2 0-1,2 1 2,-3-2 0,-2 0 1,-1 1-4,-2-2 3,-2 0 0,2 0 0,-4 0 0,1 0 0,2 0-1,-9 0 3,3 0 0,-4 0 2,0 0-2,0 0 7,0 0 3,0 0 3,0 0 7,0 0-9,0 0-5,0 0-2,0 0-6,0 0 3,0 0-2,0 0-1,0 0 3,-3 0-1,-7 0-2,2 0-1,-3 0 0,0 0-1,-1 0-2,-1 0 3,1 0 1,3 0-1,0 0-1,4 0 2,4 0-1,-1 0-1,2 1-2,0-1-5,0 1-7,0-1-4,0 3-1,0-2 11,0 1-8,2 0 7,1-1 5,-2-1 6,-1 0 1,0 0 2,0 0 6,0 0 3,0 0-3,0 0-6,0 0-3,-3 0-8,-3 0 6,0 4-2,3 2 2,2-2 1,1 1-8,0-3 0,0 2 5,3-2-1,7-2 3,2 0 0,2 0 2,-4 0 1,-1-8 0,-6-3 6,-3 2-3,0 0 3,0 1 2,-3 3-6,-15 3-1,-3 2-2,-5 0-6,-3 7 6,5 5 1,3 2-1,11 0 0,4 0-5,6-3 0,0-1 0,6-2 1,10-3 1,7-5 2,4 0 1,1-3 0,-6-9 0,-2-3 0,-7-3 3,-10 1-1,-3 2 11,0 0-7,0 5 4,-7 3-2,-4 1 0,-2 6-8,-5 0 0,-6 9-6,2 7 5,4 2-2,6-2 3,8 3-6,4-4-1,0 0 0,8-6 5,6-3-16,3-4 14,2-2-7,-3 0 11,-3-8-4,-2-8 4,-5-1 3,-6-8 1,0 3 1,0 1-2,0 5 9,-6 8 5,0 5-2,-2 3-10,-2 0-5,-3 15-5,-1 4 1,3 0 1,6-2 2,5 2-1,0-5 1,0-3-7,12-2 2,-2-6 4,5-3-2,-3 0 4,-1 0 1,-4-15 1,-4-1 7,-3-9-6,0 3 5,-2-1 0,-10 1-6,-1 10 4,3 1 14,1 8-10,0 3-4,-5 3-6,1 15-5,-2 4 0,1 6 4,10-3 1,4-3-6,0-5 4,11-3-4,5-4-2,0-5-2,4-5-1,-3 0 2,-3-10 9,-5-10 4,-5-4 5,-4-4-2,0 0 0,-4 7 3,-7 5 2,4 10-3,0 4-2,1 2-7,-3 14-19,-4 15 5,-3 8-3,6 1-64,0 1-100,7-3-150,3-9-299</inkml:trace>
  <inkml:trace contextRef="#ctx0" brushRef="#br2" timeOffset="228798.7604">20477 5520 266,'0'0'196,"0"0"-172,0 0 48,0 0-8,0 0-44,0 0 19,-32 0 16,26 0 17,2 0-10,-3 1 5,1 3 15,-2 1-25,0-1-7,-2 2 0,1-1-7,2 0-10,-1-1-18,-2 1-7,2-3 21,2 4 11,-2-2 2,2-1-6,1-3-4,2 2-10,2 0-5,1-2-10,0 0-1,0 0 6,0 0 2,0 0 0,15-10-2,13-7-1,13-9-2,15-3-4,8-5-1,12-4 7,9-4 0,5-2-5,-4-1 0,3-2 1,-1 0 5,-4 0 3,6-1 7,5 8-9,2-1 4,0-3-4,-8 4-12,-5-1-2,-5-2 0,-5 2 0,-2-1 1,-5 2 0,-7 7 0,-6 2-1,-8 6 3,-4 3-2,0 0 2,-1 0-2,0 0 0,-1 1-1,-2-2 1,-5 1-1,-3 1 2,-3-1 0,-1 3-1,-1-1-9,-1 2 6,1 3 0,-1 0 0,4 1 2,-1-1 1,2 1 0,0 1 0,1 1-3,-3 0 2,1-1 2,-2 0 0,-4 1-1,-3-3 0,1 2 1,-4 0 0,1 0 0,-1-3-1,1 1 0,3-3-2,1 4 0,0 0 2,1 0 0,-1 2 0,-3-1 0,3 1 0,-2-5 0,1 3-2,4-4-2,-2 1 3,-4 3 0,0 2 1,-2 1-4,-2 3 4,-1 1 0,0 1 0,1-1-1,-2 0-1,0 0 2,-2-1-1,3 1 8,1-3-11,2 1 7,1-2-6,2 1 2,0 0 1,-2 0 1,1 1-1,0-4 3,1 3-3,0-3 0,-2 2 1,-2-1-1,-3 3 2,2-1-2,0 1 0,-2 1-1,2 0 1,-2-1 0,1-1 2,-1-2-5,4 1 4,1-2-1,2 3 0,-1 0 0,-2 1 0,0 1 0,0 2 0,-4 1-1,4-1 2,-2 0-1,-3 3 0,0-1 4,-3 0-4,5 2 0,-6-2 2,1 1 1,-1 0-2,-1 1 4,0 0-4,-2 1 3,0-1-4,-1 1 0,-2 0-3,2 1 1,-3 0-9,2 0-18,-2 0-57,0 0-55,0 4-53,-16 11-81,-7 4-65</inkml:trace>
  <inkml:trace contextRef="#ctx0" brushRef="#br2" timeOffset="232632.2933">17258 7935 76,'0'0'35,"0"0"-30,0 0 11,0 0 7,0 0 11,82-68 29,-78 61 38,-1 4 26,-2 2-41,-1 1-2,0 0 10,0 0-29,0 0-21,0 0-17,0 0 1,0 0 2,0 0-6,-2 0-14,-1 0-3,1 0-5,-1 0 0,-2 0-2,-1 1-2,0 2 2,3 1-2,-2-4 2,3 0 5,-2 0-4,-2 0 15,-1 0-2,-4 0-5,4 0 12,-4 0-6,1 0-7,2 6 2,-2 1-2,0 2-4,1 2 3,3 0 2,1 4-1,5 1-5,0-2-3,2-2 4,11-3-2,1-5-2,2-4 4,-3 0-3,0 0 16,-5-3 8,-6-3-12,1-7 7,-3-1 11,0-3-11,-3 7-2,-7 1-9,-1 5 6,2 4 11,-3 0-23,2 4-3,-4 12 0,4 2 3,4-2-2,3-2 0,3-6-1,0-3 2,0-2 0,0-3 3,3 0 2,5 0 4,5-5 9,-1-11 4,1 3-12,-7-3-4,1 5-5,-5 2 2,-2-1-4,0 3-1,0 2-13,0 0-19,0 2-27,0 3-45,-9 0-90,-1 11-160,-1-2 39</inkml:trace>
  <inkml:trace contextRef="#ctx0" brushRef="#br2" timeOffset="233051.9638">17220 7945 496,'0'0'85,"0"0"-38,0 0 17,0 0-42,0 0-21,0 0 1,0 0 2,0 0 4,0 0 7,0 0-2,0 0 30,0 0 7,0 0 5,0 0-12,0 0 4,0 0-1,0 0 2,0 0 6,0 0 5,0 0 14,-3 0-51,-4 0-13,1 0 5,-1 0-8,-2 0-5,2 9-1,0-5 0,3 0 1,1-2-1,3-2-6,0 0 2,0 0-1,0 0 4,0 0-2,0 0 0,0 0-9,0 0-41,0 0-62,0 0-72,0 0-68,0 0 63,0 0-67</inkml:trace>
  <inkml:trace contextRef="#ctx0" brushRef="#br2" timeOffset="233167.3889">17220 7945 199</inkml:trace>
  <inkml:trace contextRef="#ctx0" brushRef="#br2" timeOffset="233845.6671">17220 7945 199,'-55'19'201,"48"-18"-80,0 3-14,1-1-14,3-3 14,3 0-15,-3 0-11,3 0 4,0 0 11,0 0-14,0 0-18,0 0 1,19 0-31,15-3 15,13-10-13,11-3-17,12-8-10,6 0 2,9-5-6,3-4-2,0 2 0,-7 1 0,-4 2-3,-4 2 0,-2 0 0,0 2 0,-3-1 0,4 0 0,-4 2 2,-1-4-2,1 4 0,-4-2 0,-4 0 0,-4 3 0,-3 1 0,-2 3 0,-5 4 1,0 0-1,-1 2 0,4-1 2,-1-2-2,-2 1 0,0 0-5,2 0 2,-3-2 0,7-1 2,-1 0-1,3 0 2,-3 1 1,-6-1-1,-3 0-1,-4-2 1,3-3 0,1-2 0,4-3 0,-4 1-4,4 2 3,-11 4-7,-3 6-5,-5 0 12,-8 8 2,-3-2-3,-3 0 3,0 0-1,-1 2 0,1 0 0,5-1 1,-2 0-1,0 2 0,0-3 0,-1 4 0,4-1 0,2-3 4,2 2 1,-3 1-5,2-3 6,-3 3-4,4 0 1,1-2-1,-3 0 2,2 0-4,2-2 4,-6 6 0,-7-2 2,-4 3-2,-8 2-2,0 0-1,0 0 0,0 0 0,0 0-1,0 0-4,0 0-22,0 0-13,0 0 2,0 0 2,-4 0 6,-4 0-2,-4 0-3,-6 6-38,-4-2-69,-1 5-61,1-2-93,1-3-195</inkml:trace>
  <inkml:trace contextRef="#ctx0" brushRef="#br2" timeOffset="234431.5651">17350 8018 208,'0'0'187,"0"0"-182,0 0 3,0 0 31,0 0-24,0 0 23,24-26 48,-24 26-9,2-1-6,-2 1-10,0 0-38,0 0-12,0 0-4,1-2 4,4-1 7,1-2 6,8-4 6,6-1-3,5-2-10,8-2-1,6-2-8,9-1-6,8-1-2,15-3-16,7-4-35,13-7-59,13-7-44,7-8 4,12-3-63</inkml:trace>
  <inkml:trace contextRef="#ctx0" brushRef="#br2" timeOffset="235242.1057">20310 6793 213,'0'0'80,"0"0"21,0 0 24,0 0-27,0 0 22,0 0 8,0-2-39,-6 2-39,-3 0-10,3 0 12,1 0-16,1 0-21,0 0-11,2 5 2,1-1-1,1-1-2,0 2-3,0-1 2,0-3-2,0-1 0,7 0 0,0 0 4,-2 0 5,-1-1 4,-4-8 15,0-3 7,0 1-6,0 5-1,-6-1 5,-1 6-4,-2 1-11,-3 0-18,0 16-3,-1 5-1,4-2 4,5 3-2,4-7 1,0-1-2,15-4-5,3-4 8,5-6-1,-1 0 0,1-1-1,-4-12 2,-6-3 3,-3-4 5,-8-1-1,-2-4 0,0-5 3,-1 10 8,-10 6 5,-2 9 16,-3 5-13,-5 9-24,1 12 0,2 5-4,8-1 2,7-2-1,3-2-3,0-2 1,3-4-8,11-3-40,3-3-64,0-7-150,-1-2-134</inkml:trace>
  <inkml:trace contextRef="#ctx0" brushRef="#br2" timeOffset="237678.8869">20340 6856 277,'0'0'286,"0"0"-219,0 0 27,0 0 6,0 0-63,0 0-7,0 0 33,0 0 8,0 0 6,0 0-2,0 0-24,0 0-22,0 0-15,0 0-10,0 0-2,5 0-2,3-3 0,2-4 0,4-1 6,-4-1-6,1-2 1,0 1 4,-3-2-1,3-1 9,-1-3 2,-1-1 5,2-1-7,3-1 0,1-3-5,5-2-3,3 2-1,7-5 4,4-3 1,2 3 5,3-2 0,0 0 1,-5 1-8,-1 0-7,-2 3 0,1-2 4,-1 2-4,2-1-2,3-2 0,4 0-2,2-5-2,3 2-4,-1-2 2,-3 7 6,-9-1-2,-3 2 3,-7 5 0,2-1 1,-3-1-1,1-6 1,5-2-1,0-1-4,6 2 5,-2 2-2,0 3-3,-4 9 2,-3-1 2,-4 2 1,2-1-1,0-1 1,-1 2 0,-3-3 0,1 1 1,-1-1 1,3 0-2,3 0 1,3-3 0,1 3-1,-3 0 0,1-2 0,-7 5 0,-1-2 2,-6 3-1,0-2 0,2-2 0,3-2-1,1-3 1,3 0 0,0 1-1,1-1 2,4-2-2,-3 4 2,-1 0 5,1 1-1,-3 4-4,-7-1 3,2 2-1,-3-1-3,4-2 7,1 0-8,1-2 5,-1 0-5,6-1 1,2-2-1,-1 1 0,1 0 0,-2 2 1,-2 3-1,-1-2 4,-1 1-4,-2 0-2,0-2 2,-1 0 3,-1 0-2,1-2 0,1 6 0,-4-3-1,1 2 0,2 1 1,-1-2-2,6-4 1,3 1 0,3-6 0,1 4 1,-3 0-1,-4 3 2,-1 2-2,-5-3 3,0-1-1,1-3-2,2-1 0,3-3 0,0 2 0,0-2 0,-1 2 2,2 2-4,1-1 0,3 6 2,2-1 0,2-1-1,-5 4 1,0 2-1,-2 1 2,1-2-1,-1-1 1,3 1 1,-1-4-2,2-1 3,0-1-3,0 1 0,0 1 0,-2 0 0,0 2 1,1-2-1,-2 3 2,3-3 0,-4 3 2,0 1-4,-3 1 3,-3 1-3,1 0 0,-3 0 0,0-2-1,0 1 2,-1 1 0,-3 2 3,1-2-3,0 3 2,-3-2-2,1-1 3,5-1-4,-3 2 0,1-2 0,-1 3 0,-2 1 2,0-2-2,-4 1 0,6 0 1,-2 0-1,1-2 0,-1 3 4,2-3-4,0 0 3,1 0-2,2-2 0,0 0-1,2 4 4,-1-2-2,0 0 0,2-1 5,0 0-6,2 1 3,-4-1 2,5 2-2,-2-1-2,1-1-2,-1 1 3,0 0-1,0 2 2,-3-1 1,-1 2-1,-4 3-2,0-1 8,-3 4-4,-1-2 6,-1 3 3,0 1-8,0-1-5,-2 2-2,0 0-2,-2 0 2,0 2-1,-2 0-11,0 0-48,0 0-56,0 17-117,-4 15-7,-21 4-123</inkml:trace>
  <inkml:trace contextRef="#ctx0" brushRef="#br2" timeOffset="245768.2469">16612 2321 226,'0'0'55,"0"0"-32,0 0 32,0 0 18,0 0-24,0 0-22,0 0-7,0 0 3,-3-2 5,3 2 1,0 0-2,0 0 18,0-2 22,0 2 6,0 0-1,-4 0-18,4 0 5,0 0-17,0 0-14,0 0-2,0 0-5,0 0 1,0 0-5,0 0-12,0 0 4,0 0-7,0 0 2,0 0-8,0 0 4,0 0-3,0 0 3,0 0-31,0 0-30,0 0-13,-2 0-41,2 2-46,0 7 70,0-3-65,0 1-78</inkml:trace>
  <inkml:trace contextRef="#ctx0" brushRef="#br2" timeOffset="245911.6569">16612 2321 363</inkml:trace>
  <inkml:trace contextRef="#ctx0" brushRef="#br2" timeOffset="246076.2087">16612 2321 363,'-98'-5'95,"98"3"-74,0 2 26,0 0 23,0 0-24,-2 0-15,2 0-3,0 0-3,0 0-10,0 0-7,0 0 4,10 0 28,6 0 4,7 10-20,6 4-11,0 4-9,9 6-1,0 7-3,3 3-14,-1-1-177,-2-10-226</inkml:trace>
  <inkml:trace contextRef="#ctx0" brushRef="#br2" timeOffset="247702.932">16951 2426 100,'0'0'0,"0"0"-20,0 0 7,0 0-6,0 0-15</inkml:trace>
  <inkml:trace contextRef="#ctx0" brushRef="#br2" timeOffset="249667.3331">16772 2307 73,'0'0'138,"0"0"-29,0 0-20,0 0 29,0 0-30,0 0 14,-39-19 2,39 19-29,-2 0-26,2-3-12,0 3 11,0 0-2,0 0 11,0 0-7,0 0-3,0 0 1,0 0-10,0 0-15,0 0 3,0 0-11,0 0-5,-1 0-10,-9 0-3,-4 0-24,-4 3-47,-5 7-28,4 2-6,-2-1-57,1 0-51,6 1 60,4-5 8,1-3 91,4-3 57,3-1 63,2 0 130,0 0-38,0 0-8,0 0-18,0 0-21,0 0-22,0 0-15,0 0-26,0 0-9,0 0-32,0 0-1,5 2-3,12 9 2,5 4 1,4 5 13,11 2-6,4 3 6,12 5-5,5 6 8,10 3 12,6 3-27,2-3 8,3 1 7,3-1-17,3-3 6,0-2-5,0-1 11,-2-3-3,5-2-7,2-3 12,-2-5-9,-5-3-1,-3-5 5,-3 0-11,-5 0 1,-4-3 3,-8 1-4,-12 0 0,-1-1-1,-2-1 2,0 1 1,-3-1 0,-5 2-1,-1-1-1,0 1 3,-1 0-7,-1 0 4,1-1 0,-1-1 2,1-2-1,-1 1 0,-3-1 2,-1-1-2,-3 1-1,-3-1 0,-2 2-2,-1 1 1,1-2 2,1 2 0,2-1-1,-1 1-4,2 2 4,0-1 0,3 1 0,0-3-1,1 3 2,2-1-1,-1 1 1,-1 0-1,-2 1 0,-3 0-1,-4 3-1,3-1 1,-3 3 2,1-1 0,2-3-1,0 2 1,-3-1-1,0-1 0,1-2-1,-1 0-1,0 0 4,1 1 3,-5-4-5,4 3 1,-5-1-4,2 2 4,3 0-1,-2 0 0,2 0 1,0-1 0,-3 2-1,1 0-1,-1 0 1,0 1 0,1 1 1,-1-3-3,5 0 5,-3 0-2,1-1 1,-3 2-2,0-2-1,-3 0 1,-2-1-1,-2 1 1,-2 0-1,1 0 1,-2-1-2,-2-3-1,1 2 3,0 0 0,3-1 0,-3 0 0,5 0 0,-2-1 0,1 1 0,-1-3 3,0 0-4,0 2 1,5-4 0,-10 4 0,2-4 0,-4 1 0,0-2 0,0 2-3,-2-2 3,3 0-1,-1 2-2,2 0 0,-1-1-10,1 1 9,0-3-3,-5 1-5,0-1 3,0 0 9,0 0 2,0 0 9,0-1-1,0-11-4,0 2-6,0 4 3,0 2-3,0 4 7,0 0-3,0 0-4,0 0 0,0 0-7,0 0-7,0 0-6,0 0 11,0 4 6,0 2-2,3-1 4,8-4-10,4-1 3,5 0 7,-1 0-5,-3-4 5,-2-9 2,-5-4 2,-5-4 6,-4-3-2,0 3 0,0 7-1,-10 3 3,-7 8-4,-3 3-4,-2 0 3,-3 8-4,0 11-3,3 2 1,7 0 0,1-3 0,8-1-1,5-2-3,1-2-1,0-1 1,3-3-5,15-4-3,-6-4 3,10-1 1,-1 0 10,-4-3 2,2-9 3,-10-5 0,-2-3 1,-4 2 3,-3 1 2,0 6-10,0 6 12,0 5 1,-3 0-14,-10 0-9,-4 8 5,1 6 0,3-1 0,10 0-7,-2-1 4,5-3 0,0-1-3,1-2-2,13-6-3,2 0 13,4 0 2,-5 0 4,-2-11 4,-4-2 1,-6 0 13,-3 1-10,0 8 0,0 3 11,0 1-23,0 0-14,-5 0-34,-12 5-70,-5 8-118,-1-5-135</inkml:trace>
  <inkml:trace contextRef="#ctx0" brushRef="#br2" timeOffset="251867.1575">20246 3798 271,'0'0'43,"0"0"84,0 0 39,0 0-27,0 0-30,0 0-24,-9-5-13,9 5-12,0 0-13,0 0-19,0 0-14,0 0-14,20 0-7,19 7 7,15 3 13,21-4 14,16-2-9,11-3-9,10-1 14,8 0-7,-1 0-4,-3 0 2,-5 0-7,-10 0 2,-2 3 6,-4-3-15,-1 1 11,-10-1-4,-6 0 2,-6 0-9,-2 0 0,-4 0 5,-5 0 0,-3 0-3,-8 0 4,-4-1-5,-3 1-1,-2 0 4,2 0-3,7 0 7,-4 0-7,2 0-1,-6 0 5,-5 0-5,0 0 1,-5 0 0,2 0-1,-4 0 0,-4 0 0,0 0 1,0 3-1,-3 1 0,2-1-1,1 0-2,-3 1 2,2-2 1,0 3 0,-3-1 2,1 0-2,-6-2 7,5 0-6,-3 1 5,0-3 2,5 3 4,2 0-1,-1 1-6,-1 1 2,0 0-7,-2 1 1,0 0 1,0 1 1,0 0 1,0 1-4,2-1 1,0 0 5,0-1 2,1-1-2,0 3 3,2-2-7,-2 0 1,-2 2-3,-1-3 1,-2 1 3,-2 2-2,3 1-1,-2 1 0,1-2-1,0 1 5,2-3-3,-2 2 3,1 1 2,1-2 1,-5 2-1,2-2-2,-4 1-1,1 0 2,0-3 0,-2 1-3,-3-1-1,0-1 1,0 2-1,-3-1 4,3 0-2,0 1 1,-3-1 3,5-2 2,-3 1 7,-1-2-1,3 4-3,-5-4 1,0 1-8,0 0 11,-3-2-8,-2 1-4,-2-2 1,0 0-5,0 0 1,0 0-2,0 0-5,0 0-9,-2 3-85,-28-3-98,-14 0-184</inkml:trace>
  <inkml:trace contextRef="#ctx0" brushRef="#br2" timeOffset="258615.7461">17003 5704 376,'0'0'143,"0"0"-133,0 0 5,0 0 54,0 0 8,0 0-11,0 0-5,0 0 8,0 0-4,0 0-12,0 0 16,0 0 10,0 0-5,0 0-12,0 0-15,0 0-12,0 0-15,0 0-6,0 0-8,7 3 3,13 3 4,15 0 27,10-1-3,15 4 1,12-4-11,10 3-17,12-4 2,13 0-6,7-3-2,7-1 4,5 0-7,-6 0 1,1 0-2,-1-3-1,-10-3 1,-7 1 4,-11 5 1,-11-5-4,-5 5 2,-4 0 0,1 0 3,0-1 3,-3 1-3,-6 0-6,-5 0 0,-6 0-1,-1 0 4,-2 0-6,1 0 3,-1 0-1,-1 0 1,-3 0 0,-2 0 2,-3 0-2,-2 0 1,-3 6-1,0-1 0,-3 2-1,-2 0 1,-3-1 1,-1-1 3,-1-1-4,-3 3 1,0-4-2,-4 1 0,-1 1 0,-1 0 1,-3-2 0,1 1 2,2 3-2,3-2 1,0-1-2,1 2 2,-1 2-1,-1-2 0,0 4-2,-4-2 2,1 3 0,1-1-3,1 3 3,2 0 0,2 0 1,0-2 0,0-1-1,-1 2-3,-3-1 3,0 3-1,-3 0 0,-2 0 1,-1-3-1,0 1-1,0 0 2,-3-3 0,1-3-1,-1 1 3,0-3-4,-1 1 2,0-2 0,2-1 3,-3 0-3,-1-2 1,1 0-3,-5 0 6,-1 0-7,1 0 4,-2 3-1,0-3 0,0 0 0,0 0 1,0 0 4,0 0-2,0 0 3,0 0-1,0 0 2,0 0 4,0 0-1,0 0-4,0-3-5,0 1 3,0 2 0,0 0-3,0 0 0,0 0-2,0 0-3,0 0 2,0 0 1,0 0-5,0 0 1,0 0-3,0 0 2,0 0 2,0 0-3,0 0 7,0 0-1,0 0-5,0 0 6,0 0 1,1 0-1,-1-7 6,0-4-2,0-5-4,0 2-1,0 2-5,-8 4 3,-4 6 0,-4 2-6,-4 4-1,-4 11 2,3 5 5,6 1 3,6-6-3,7 2-5,2-5 2,0 0 3,3-4-3,11-2 2,5-3 2,1-3 2,2 0 2,1 0 1,-10-13-2,-3-3-1,-6 0 11,0-4-2,-4 4-2,0 3-3,0 9 3,-11 4-4,-6 0-3,-4 8-10,1 9 6,2 3-1,8 0 4,7-6 0,3 0-9,0-3 5,0-3-1,3-1 4,7-6-2,2-1 4,5 0 2,-5 0-2,-4-1-1,-1-8-7,-7 8-2,0-2-28,0 1-37,0 2-39,-15 0-110,0 0-147,-1 5-143</inkml:trace>
  <inkml:trace contextRef="#ctx0" brushRef="#br2" timeOffset="264435.6916">20475 6127 214,'0'0'287,"0"0"-247,0 0-9,0 0 38,0 0-21,0 0-1,0 0 26,-31 30 8,31-30 3,0 0 0,0 0 4,0 0-13,0 0-11,0-5-12,15-6-23,6-3-13,9-4-9,9-2 0,0-2-1,3 0-5,4-2 6,1-2-2,5-2 5,5-2 9,5-2-1,1 1 2,2-1-7,-2 3-7,-2-2 3,-1 2-3,0-3-2,-2 3 5,2 0-3,-5 0 2,-4 4-4,-4 1 0,-3 0-3,-3 0 1,0 1-2,-3-2 3,4 1-1,0-2-2,2 1 0,0 3-2,-4 0 4,-1 4-4,-5 1 2,-1 2 0,-3-2 0,0-2 1,2-1-1,0 1 0,-1-1 2,0 3-2,-1 0 2,-1 3 0,-3 0-1,2-1 0,-1-1-1,3-1 0,0 0 3,0 0-2,1 0 0,-1 1 0,-3-3 0,2 0 4,-3 2-4,0-2 1,1 1 1,-1-1 0,1-1-1,-3 2-2,0 1 2,0-1-2,-1-1-2,1-2 1,-1 4 1,0-2 0,2 2-1,-2 1 1,-1-1-2,4 1 2,-2 1 0,0-1 0,-2 3 0,1-2 0,1 0 1,-1 0-1,1 3 0,3-2-1,0 0 0,0 3 1,1-1 0,1-3 0,1-1-2,-6 0 2,2-1 1,-4 0 1,-3 3-2,-3 0 2,-1 2-1,0 0-1,-2 2 1,2-3-1,-3 4 1,1-1 1,-2 1-2,-1-2 0,3 0 5,0 0-5,-1 0 0,1 1 0,-4 1 1,-1 2-1,-1-1 1,0-1-1,1 2 4,-1 0-4,0 1 5,1-1-5,-2 2 2,0-2-1,1 2 0,-1-3 2,2 2-2,-1-2 5,4 1-3,-4 2 0,-2 0 1,1 2-4,-2 0 0,3 0 1,1 0-1,1-1 0,2 0-3,2 0 2,-1 0 1,0 1 0,-4 0 0,-1 1 1,-4 0-1,3 1 2,-2-1 2,2 1 2,-2-2-2,1 0 3,0 2 0,-2 0 3,-3-2 4,1 3-3,-1 0-11,0 0 0,0 0 0,0 0-3,0 0-40,0 0-70,-14 14-83,-16 2-143,-10 6-350</inkml:trace>
  <inkml:trace contextRef="#ctx0" brushRef="#br2" timeOffset="266470.6993">16892 6919 41,'0'0'64,"0"0"-3,0 0 23,0 0-14,0 0-3,0 0-34,0 0-6,0-5-7,0 5-9,0 0-9,0 0-2,3 0 5,4 0-5,-4 0 0,4 0 0,-3 0-6,4 0-37,2 0-55,3 0-12,0-2-104</inkml:trace>
  <inkml:trace contextRef="#ctx0" brushRef="#br2" timeOffset="268493.9423">17017 6872 229,'0'0'139,"0"0"-110,0 0 52,0 0 21,0 0-23,0 0-7,0-6-1,0 6-10,0 0-4,0 0-15,0 0-9,0 0-2,0 0-6,0 0-9,0 0 0,2 0-5,-2-1 9,0 1-4,0 0-7,2 0-1,-2 0-2,0 0-2,0 0 0,0 0 1,0-4 1,0 1 2,0-2-5,1 1 0,-1 0-2,0-2 9,0 3-2,0-1-6,0 1 8,0 1 8,0 0-13,0-1 3,0 3 4,0 0 5,0 0-8,0 0 2,0 0-4,0 0 2,0 0 4,0 0 0,0 0 9,0 0-1,0 0-1,0 0-1,0 0-3,0 0-2,0 0-6,0 0-3,0 0 2,0 0-5,0 0 2,0 0 0,0 0-1,0 0 1,0 0 0,4 0-1,7 0 2,3-1 11,-1 0 2,0-1-3,4 2-4,-4 0 4,-1 0-8,5 0 0,-4 0 1,3 0 1,4 0-1,1 2 1,6 3-3,5 2 2,6-1 0,6 1 0,5 3 1,3 0 1,6 0-3,1 0-3,1 0 3,-1-3-6,0 0 1,-4-2-2,-4 0 0,-1-2 0,2 0 1,-3 0-2,1 2-2,-4-2 3,-4-1 1,-6-2-1,-2 3 1,-4-3 1,-5 0-1,-3 0 1,-3 1-2,-3-1 1,-2 2 0,-7-2-1,-4 0 0,-2 0 0,-1 0 1,0 1 7,0-1-2,0 0 0,0 0 1,0 0-3,0 0 1,0 0-1,0 0-4,0 0 1,0 0 2,0 0-3,0 0 0,0 0 0,0 0 0,2 0-2,-2 0 2,0 0 0,1 0 3,5 2-3,5-1 0,6 1-2,6 4 2,4 0 1,7 4 2,5 2-1,3-1-2,1 2 0,0-1 1,2 2-1,0 3 1,5-1-1,1-1 2,3-1-2,-1-1 2,0 0-2,-7-3 0,2 1-4,1-5 3,-1 1 0,2-3 1,0-1 0,-1-3-3,-2 0 3,-2 0 0,1 0 0,-4 0 2,-1 0-2,-4 0 0,-9 5 0,-1 1 0,1-1 0,1 4 0,-1-1 0,3 0 0,2 0 1,0-1 0,1 2 0,0-4-1,-4 0 0,-3 2 1,-1-3-1,1 3 0,-4 0 1,1-2-1,-3 2-1,2 3 1,-2-4 0,7-2 0,-3 3 1,3-4-1,2 0 0,-3 0-2,0 1 2,-3 2 0,-7-2 0,0 2 0,-1-2-3,-1 1 3,2 0 0,-5 0 0,1-1 0,-1 2-2,-1-2 1,0-1 0,0 1 1,-1-1 0,-1 3-3,2-3 1,-2 5-3,1-1 5,-1-2-3,0 5 1,0-6-4,-2-1 1,-2 4 0,-3-6 4,2 0 1,-4-1 0,0 0-1,0 0 2,0 0 4,0 0 3,0 0-2,0 0 2,0-9-7,-6-4 1,-2 3-4,-2 2 2,0 2-3,-4 4 3,-2 2 0,-1 0-3,1 0-1,2 5 4,0 7-4,3 3 3,2-4-4,3 4 1,5-4 2,1 0-4,0-5 2,0 0-2,7-5 4,10-1 2,0 0 2,0 0-1,2-10-1,-4-8-6,-3-4 6,-4 1 3,-7-2-2,-1 3 2,0 5-2,-1 8-1,-16 7 0,-2 0-8,-2 12-1,2 12 5,4 0 0,7-2 2,6-1-4,2-5 5,0-4-6,6-6-6,10-3 8,4-3 5,1 0-1,-3-11 1,-3-3-1,-6-2-1,-7 6 1,-2 0-3,0 6-11,-13 4-57,-6 0-57,-6 4-101,-5 6-141</inkml:trace>
  <inkml:trace contextRef="#ctx0" brushRef="#br2" timeOffset="269320.1025">20345 7563 75,'0'0'19,"0"0"62,0 0 31,0 0-29,0 0 22,0 0-39,0 0-18,9 2 0,-6-2-26,0 0 19,0 0 27,-1 0-6,1 0-24,3 0-13,-2 0-12,1 5-12,2-2-1,-2 0 0,2 0-24,-1-3-38,2 3-44,-1-3 0,5 0-58,-2 0-262</inkml:trace>
  <inkml:trace contextRef="#ctx0" brushRef="#br2" timeOffset="270932.3831">20517 7533 636,'0'0'101,"0"0"39,0 0 2,0 0-50,0 0-39,0 0-9,14-18-5,0 9-13,4-7-2,4 1 5,1-3 0,5-6-9,4 1 2,5-6 0,0-3 0,4-6 0,0-2 4,4-3-12,0-6 0,1 2-7,4-1-1,2-5-5,10 0 0,10 2 3,-2-3-4,7 3 2,-4 6 0,-7 1-2,-6 5 0,-10 7 0,-5 1-1,0 1 0,-6 3 2,0 0 0,-4 0-1,2-1 0,1 3-1,-2-2-1,4 0 2,0 3 1,-6 2-1,-1 1 0,-6 1 0,-2 1 1,-5-3 1,2-2-3,-2 1 3,5-3 0,-1 2-2,1 2 0,1 1 0,-3 1 2,-1 2 0,0-2-1,2 0 0,-2-1 5,-1 0-4,-2 2 1,-1-4-1,2 1 2,-3-3-1,2 0 3,0-2-4,0 3 1,-3 2 1,5 0 0,-1 2 3,-2 1-3,3-3-1,2 5-3,-3 0 3,4-4-3,0 0 0,-2 1 1,-1-2-2,1 0 2,-1-2-1,0 3 2,2-2-1,2 1 1,0 1-2,0 3 0,0 2-1,0-1 1,0-2 1,0 1-1,1 4 1,-3-3 0,0 0 2,1-2-1,0-1 2,-1 1-4,2 0 2,1-1 0,0-1-2,1 1 5,2 0 0,0-3-2,-1-1-1,-1 2-1,-4 2-1,-1 1 3,-2 1-3,3 0 2,-4 0-2,4-4 0,-1 2 3,0-2-3,-2-3 2,2 3-2,-1-2 0,-3-2 1,0 2-1,-3-5 2,1 5-2,-2 1 1,-1-1 0,0 4-1,-1 2 1,-3 3-1,0 3 0,-1 0 0,2 1 0,-3 1 1,3-1-1,1-1 0,-2 0 0,3-1 1,0 0-1,-1 1 0,-1-1 2,0 1-2,0 2 0,-3 3 0,0-1 2,-1 1-2,-1 1 0,-1 1 3,-1 2-3,2-1 1,0-1 0,-1 2-1,2-3 1,-2 0 0,1 4-1,-2-4-1,-1 4 1,0 1 5,0-2-4,-1 0 3,-1 1 1,2-1-4,0-1 9,-1 0-10,3-2 2,-3-1 0,1 2-2,-1-2 6,-1 1-3,2-1 4,0 0-6,-2-1 2,1 3-2,-1 1-1,0-1 2,0 0-2,0 1 0,0 1 3,0-4-3,0 0 1,0 1-3,0-1 3,0-1-1,0 1 0,0-1 0,0 0 0,0 0 0,0 2-1,0-1 1,0 1 1,0 2 0,0-3-1,0 0 0,0 1 0,0 1 2,0-1 1,0 1 1,0 2 2,0 1 0,0 1 0,0 1 2,0 0-2,0 0-4,0 0 0,0 0-2,0 0 1,0 0-1,0 0-3,0 0-7,0 0-26,-8 7-77,-9 17-68,-12 7-78,-8-4-184</inkml:trace>
  <inkml:trace contextRef="#ctx0" brushRef="#br2" timeOffset="279531.9314">13514 11090 576,'0'0'81,"0"0"-79,0 0 136,0 0-9,0 0-38,0 0-5,0 0 9,9 3-3,-9-3-20,0 0-5,0 0 1,0 0-10,0 0-1,0 0-2,0 0-26,-11-6-16,-3 3-12,-13 3 4,-8 0-5,-6 0 5,-5 9 0,1 8 2,5 7 3,-2 7 3,4 10-7,6 5-2,11 0 5,12 0-8,9-5 1,6-7 0,23 1-2,13-6 0,9-3 0,9-9 6,-1-10-3,2-4-2,-2-3-1,-11-7-48,-9-13-70,-4-9-104,-8-1-249</inkml:trace>
  <inkml:trace contextRef="#ctx0" brushRef="#br2" timeOffset="279990.185">14452 10855 721,'0'0'143,"0"0"-40,0 0 111,0 0-111,0 0-61,0 0-30,-22 3 2,19 7 19,3-6-32,0 2 19,0-2 1,0-4 14,0 0 9,0 0-1,0 0 22,0 0 21,0 0-9,3-14-14,0-3-35,-2-2-26,1 6 7,-2 6-7,0 5 0,0 2-2,0 0-7,0 0-33,0 19-108,-12 15-114,-12 11-59,5 4-271</inkml:trace>
  <inkml:trace contextRef="#ctx0" brushRef="#br2" timeOffset="280552.2767">14430 11443 810,'0'0'222,"0"0"-169,0 0 205,0 0-138,0 0-96,0 0 31,0-29 5,0 29-14,0 0-17,0 0-7,0 0-13,0 0-4,0 0 2,0 0-3,0 0-4,0 0 3,0 0-3,0 0 0,0 0 0,0 0 2,0 0 2,0 0 22,0 0 5,0-1 8,0-2 1,0-2-13,0-3-3,0-1-6,0 4-14,0 5-6,0 0 2,0 0-14,0 0 2,0 0-1,-3 7 4,0 0 9,0 3 1,3-7-1,0-3 0,0 0 0,0 0 1,0 0 3,0 0 8,0 0 3,0 0 7,0 0-2,0-3-4,3 1-15,-3 2-1,0 0-5,0 0-25,0 0-39,0 2-71,0 10-150,-8 3-33,-1-5-322</inkml:trace>
  <inkml:trace contextRef="#ctx0" brushRef="#br2" timeOffset="307318.0766">20246 1400 43,'0'0'56,"0"0"-4,0 0 9,0 0-11,0 0-16,0 0-3,0 0 8,0 0 1,0-3-23,0-2 10,0 1 4,0 1-1,0-2-10,0 1 0,0-1 21,0 1-12,0 1-19,0-2-3,0 2 8,0 2-2,0-1 6,0 2-1,0-1-6,0 1-1,0-2 1,0 2 3,0-1-5,-3-2 0,-1 1 3,-1-3-3,-1 1-2,-2-1 0,-1 2-3,3-4 11,0 4 3,-1 1-10,-2-3 4,0 3-4,0-3-2,-3 4-6,2 0 2,1-1 4,-6 2-7,3 0 1,0 0 0,5 0-1,-2 0 2,4 0-4,-5 7-2,2 2 2,-2 1 2,-1 0 0,4-1 1,-1-1 0,2 1-1,0 0 0,-1 4-1,3-1 1,-6 2 0,4 2-1,-1 0-2,1 3 3,-1-1 0,1 4 0,-1-1 2,0-3-2,3 0 0,1-2 1,0-3-1,0-1 0,3-3 0,-2 1 0,1 0-1,1 1-1,0-2 1,0 4 1,0 0 0,0-3 1,0 3-1,0-2 0,0 1 0,3 0 0,0-2 2,0 0-2,0-1-2,1-3 2,-1 1 0,5 0 2,-4-1-2,-2 0 0,5 1 0,-2-3 0,-1 1-2,1-3 2,2 1 0,-5 0 0,7 0 0,-5-1 0,3-2 2,4 0-2,-2 2 0,6-2 0,-3 0 5,1 1-5,-2-1 0,1 2 0,1-1 0,-1-1-2,1 1 4,1-1-2,3 0 2,1 0-2,2 0-1,-4 0 1,1 0 0,-5 0 0,1 0 0,-3 0-1,4 0 3,-5 0-2,-2 0 2,-1-2 4,-1-3 1,2 2 10,-2-5-5,2 1-6,1-2 0,2 0-6,0-3 1,3 2 1,-2-2-2,0 0 0,-2 2 6,-1 0-2,0-4 4,-2 2 2,0-1-2,1 1 16,-4-2-16,0 2 2,-2-3 9,1 3-10,-2-2 1,0 0-4,0 1-5,0-1 0,0 4-1,0-1 1,0 3-1,-3 0 0,0 0 0,0 2-2,-2 1-21,-1 1-52,-2-1-58,-1-1-223</inkml:trace>
  <inkml:trace contextRef="#ctx0" brushRef="#br2" timeOffset="312260.3418">20389 3039 205,'0'0'42,"0"0"-28,0 0 14,0 0 23,0 0 4,0 0-15,0 0-17,0-22-1,0 20 13,0 1-4,0 0 4,0-3 16,0 4-6,0-3-8,0 1-6,0 1 0,0-2-14,0 1 0,0-1-3,0 2-5,-3-1 0,1-1-5,-2 1 2,2 0 1,1 1 2,-1-2-2,-1 0 2,0 0 4,-1 1-4,1 1-4,0 1-4,-2-2 4,4 0-4,-2 1 5,1-1 1,1 2 1,-1-1 0,2 1-6,-1 0 3,1 0-3,0 0-2,-2-1 3,2 1-3,0 0 1,-2 0 1,2 0-2,-2 0 0,1 0 1,-1 0 0,-1-1-1,-1 1 0,-1-2 0,1 2 0,-1-1 3,-1 1-3,2-1 2,-1 1-2,1 0 0,-1 0 1,-2 0-3,0 0 2,-4 0-1,-1 0 1,0 0 0,-1 0-3,1 0 2,1 1 2,1 2-2,0 0 1,0 2 0,-2 0 0,-2 1-3,2 1 3,-6 2 1,6-2-1,0-2-2,1 1 2,2 0 0,3 1-1,-2 0-1,2 1 2,0 1-4,1 1 4,-1-1-2,0 4 0,2-1 2,-1 2 0,2-1 0,0-2-1,0 0 1,2 0 0,-3 1 0,3-1 1,0-2-1,-2 3 0,3 1 0,0 0 1,0-2-1,0 0 1,0 0-2,0-1 1,0 1 0,3 1 0,-2-2 0,2 2-1,2-2 1,-2 0 0,0 0-1,0 1 1,0-4 0,1 2 0,2 0 0,-1-2 0,-4 0 0,2 0 0,-1 4 0,2-1 0,-1-1 1,-1 2-1,1 1 0,0 0 0,1-2-1,0 3 1,1-2 1,-1 3-1,3-2 0,-1-1 0,2-2 1,-1-2 0,1-3-1,-2-2 0,0-1 1,3 1-1,-1-2 2,1 1-2,4-1 1,2 0-1,4 0-1,7 0 1,-4 0 1,2 0 1,-2-4-2,1-4 1,-8 2-1,1-2 3,-1-4-2,0 0 0,-5-1 7,3-3-1,0-2-3,2-3 2,-1-1-4,4 0 0,-4 2 2,-1 1-4,1 2 2,-5 0 2,1 2-3,-4 1 4,0 0-2,-1 3 3,-1-3 5,1 2-1,-1-2 6,-3-1 2,-1 1-7,2-3 5,-2 0 3,0 0-13,0 1 1,0 3-2,0 4 4,0 0 0,0 2-9,0 3 0,0-1-9,0 3-65,0 2-35,0-2-99,-6 2-217</inkml:trace>
  <inkml:trace contextRef="#ctx0" brushRef="#br2" timeOffset="317821.4128">17291 5516 76,'0'0'61,"0"0"2,0 0-8,0 0-36,0 0 14,0 0 26,0 0-35,0 0 0,1-38 2,-5 32-5,1 1-1,0 2-3,-1 0-12,2 1-1,-7-1 1,7 0-1,-1 0-2,-1 1 6,2-1-8,-1 2 2,-2-1-2,3 1 0,-2 1 0,-1 0-2,4 0-5,-5 0-20,3 3-37,3 8-108</inkml:trace>
  <inkml:trace contextRef="#ctx0" brushRef="#br2" timeOffset="322267.7746">20259 4920 93,'0'0'0,"0"0"-25</inkml:trace>
  <inkml:trace contextRef="#ctx0" brushRef="#br2" timeOffset="323220.2947">20284 4766 66,'0'0'25,"0"0"-11,0 0 7,0 0 12,0 0 12,0 0-7,18-24-22,-16 21 33,-2 3 8,1 0-20,-1-1-11,0 1-5,0 0 9,0-1-8,0-2 0,2 1-5,-1-3-12,-1-1-1,0 1 8,0-1-2,0-2 2,0-3 9,0 2-2,0-5-4,-1 5 7,-5-1-10,3 1-10,-2-1 19,-1 1-15,3 1-3,-4 1 1,3 1 0,-4 2 3,2 0-1,-3 1-1,-3 0-5,-3 1-2,-1 2 0,1 0 2,-2 0 0,4 0 0,0 0 0,1 0 1,-6 3-1,4 2 0,1 2 0,0 0 1,5 0-1,-5 4 2,4-2-4,-1 3 0,-1 2 1,0-2 1,2 5 0,-1 0-3,0 0 3,1 4 1,1 2-1,2 6 0,-1 0 0,4 4 1,0 5-1,3 1 1,0 1 1,0-1-1,0-2 2,0-5-1,12-2-2,2-4 0,1-2-1,5-4 1,-1-3 0,4-5 2,-1-5-2,3-4 0,2-3 0,-1 0 5,1 0-5,-4-11 2,-4 0-5,-4 2 3,-1 3-18,-4-1-80,0 4-103</inkml:trace>
  <inkml:trace contextRef="#ctx0" brushRef="#br2" timeOffset="331822.2104">15326 10813 195,'0'0'61,"0"0"34,0 0-3,0 0-21,0 0 26,0 0-7,30-73 3,-27 63-15,-3 6 0,1-2 13,-1 6-34,0 0 6,0 0-8,0 0-18,0 0-24,0 0-9,-1 20-1,-9 7 18,-2 2 16,-3 8-2,1 1-9,0 0 0,-2 5 3,0 0 2,3-2-14,-4-4-2,5 2 1,2-8-4,3-1-5,4-7-4,0-7-1,3-2 4,0-8-6,-4-3 1,4 1 1,0-4-1,0 0 2,0 0 4,0 0 3,0 0-1,0 0-3,-1 0-6,-2-7-28,1-3-93,2-2-50,0-5-103,0-3-67,16-2-172</inkml:trace>
  <inkml:trace contextRef="#ctx0" brushRef="#br2" timeOffset="332311.1596">15337 10875 141,'0'0'62,"0"0"35,0 0-38,0 0 18,0 0-17,62-76 3,-48 63-4,-3 1 5,-1 2-2,-4 6 11,-5 0 15,-1 0 11,0 1-2,2 1-16,-2 1-12,0-1-27,0-2-17,0 4 11,0 0-13,1 0-6,-1 0-4,2 0-4,1 6-9,4 15 0,0 8 15,3 4 0,3 1 8,2 0 3,5 4-3,4-5-4,4 2-2,-2-3-7,4-3-2,2-3 0,-9-2-5,0-4 2,-7-3-2,-3-5-1,-5 1-1,-3-4-1,-3-1 1,-2-1 0,0-1-1,0 0 0,-9 1-4,-7 0-36,0-7-78,2 0-64,5-4-81,9-20-190</inkml:trace>
  <inkml:trace contextRef="#ctx0" brushRef="#br2" timeOffset="332730.0863">16028 10710 520,'0'0'24,"0"0"104,0 0 54,0 0-69,0 0 5,0 0-21,0-39-40,0 39-18,0 0-13,0 0-12,0 0-6,0 15 1,-3 6 21,-2 4 6,0 7-10,1 6 7,-1 2-3,2 3-1,2 0-1,1 4-7,-2-4-6,1-1-3,-3-2 0,1-6-3,0-3-2,0-3 2,-3-6 5,-2-2-3,-2-6 2,4-3-5,-7-2 5,-6-6-3,-7-3 6,-16 0-5,-13 0-9,-16-3-2,-1-4-13,5 0-106,16 4-111,18-3-293</inkml:trace>
  <inkml:trace contextRef="#ctx0" brushRef="#br2" timeOffset="336524.037">23948 2555 159,'0'0'58,"0"0"-12,0 0 14,0 0-8,0 0-3,0 0 0,0 0-19,0-28-1,0 26-1,0-1-14,0 1 8,0 0-3,0 2 8,0 0 5,0-1 0,0 1-6,0 0-2,0 0-8,0 0-4,0 0-9,0 0 2,0 0-3,0-2 1,0 0-2,5-3 4,0-5-5,1 0 3,0-2-1,-3 0 2,-2 3 4,1 2 18,-2 4-2,0 1-10,0 2-14,0 0-2,0 0-3,0 0-9,0 9 3,0 3 10,-2-1 1,2-2 0,0-4-5,0-4 5,5-1 1,4 0 5,-3-2 15,4-13 22,1-3-22,-7-3 9,-2 3 5,-2 2-3,0 5-20,0 6 13,-10 5-25,-7 5-2,-10 32-24,-4 18-21,-4 13-57,8 6-173</inkml:trace>
  <inkml:trace contextRef="#ctx0" brushRef="#br2" timeOffset="337806.0229">21531 10836 16,'0'0'39,"0"0"-34,0 0-5,0 0 6,0 0 14,0 0 3,0 0-20,12 0 2,-11 0-4,1 0 0,0 3-1,-1 0 3,2-2-3,0 2 0,-3-3 0,4 3 0,-2-3-3,1 0-22,2 0-35</inkml:trace>
  <inkml:trace contextRef="#ctx0" brushRef="#br2" timeOffset="344382.1112">23787 1951 29,'0'0'75,"0"0"-59,0 0 7,0 0 26,0 0-6,0 0-5,0 0 0,0 0-3,0 0-19,0 0-6,0 0-6,0 0-4,0 0-1,0 0-19,0 0-85,0 0-22</inkml:trace>
  <inkml:trace contextRef="#ctx0" brushRef="#br2" timeOffset="344602.2058">23787 1951 28</inkml:trace>
  <inkml:trace contextRef="#ctx0" brushRef="#br2" timeOffset="344741.056">23787 1951 28,'14'-18'22,"-14"18"-8,0 0 20,0 0-20,0 0-9,3 0-4,-1 0 0,-1 0 0,2 0-1,-1 0-31</inkml:trace>
  <inkml:trace contextRef="#ctx0" brushRef="#br2" timeOffset="351479.0996">23663 1973 12,'0'0'149,"0"0"-100,0 0-22,0 0 36,0 0-6,0 0-23,0 0-1,6-10 2,-6 10-1,3 0 0,-3 0-10,0 0-12,0 0-8,0 0 4,0 0-8,0 0 12,0 0 7,0 0 6,0 0-5,0 0 7,0 0-3,0 0-1,0 0-7,0 0-4,0 0-5,0 0 0,0 0 3,0 0-6,0 0-1,0 0 6,0 0-4,0 0 7,0 0 15,0 0-7,0-2 4,0 2-7,0 0-2,0 0-6,0 0-1,0 0 1,0 0-9,0 0 2,0 0-5,0 0 4,0 0-3,0 0 0,0 0-8,0 0 3,0 0-2,0 0-1,0 0 0,0 0 1,0 0 2,0 0 7,0 0-7,0 0 5,0 0-2,0 0 1,0 0-21,0 0-31,0 0-31,0 0-48,0 0-28</inkml:trace>
  <inkml:trace contextRef="#ctx0" brushRef="#br2" timeOffset="355470.0673">21534 10562 468,'0'0'8,"-98"-11"-8,50 11-22,6 14-119</inkml:trace>
  <inkml:trace contextRef="#ctx0" brushRef="#br2" timeOffset="356465.6502">15228 11648 147,'0'0'64,"0"0"11,0 0-10,0 0-27,0 0-19,0 0 2,0 0-5,-61-2-3,52 4-2,-1 4 16,3-1-1,3-5 0,2 2 3,1-2-2,1 0-4,14 0-21,25 0 18,26 0 55,23-13-37,25-9-27,15-6 0,8-8-7,3 3-4,-12 4 10,-27 12 3,-29 7-5,-26 10-7,-21 0-1,-17 0-1,-5 0-7,-2 0-1,0 3-14,0 4-62,-6 0-16,-6 0-92</inkml:trace>
  <inkml:trace contextRef="#ctx0" brushRef="#br2" timeOffset="361439.5945">22553 10436 344,'0'0'122,"0"0"-3,0 0 27,0 0-40,9-81-28,-6 69 11,1 2 25,-2 5-3,1 1-9,-3 1-13,1 3-23,-1 0-33,0 7-21,0 15-6,0 14 14,-6 8 15,-1 4-11,-2 5 2,4 1-5,1 1-7,3 1 6,-2-5-2,1-9-6,1-5 1,-1-8-11,2-4 5,0-8-7,0-5 1,0-2-1,0-4 4,0-6-4,0 3 0,0-3 0,-2 0-6,1 0-33,1-14-68,0-6-143,0-11-117,14-10-127</inkml:trace>
  <inkml:trace contextRef="#ctx0" brushRef="#br2" timeOffset="361753.7535">22711 10433 487,'0'0'74,"0"0"68,0 0-3,0 0-49,0 0-29,0 0-10,0-14 2,1 14 2,-1 0-5,2 0-18,-1 0-12,3 0-8,3 0-6,5 11-1,3 6 19,6 0 12,-2 5-22,4-3-3,-1 4-5,-6-2-4,-1-2-1,-6 0-1,-3 1-16,0-3-113,6-3-126,5-12-150</inkml:trace>
  <inkml:trace contextRef="#ctx0" brushRef="#br2" timeOffset="362009.8261">23248 10366 643,'0'0'63,"0"0"67,0 0 30,0 0-38,0 0-30,0 0-51,-52-36-30,26 59 13,-5 7 19,-3 1-11,-2-1-7,2-1 2,1 1-14,5-4-2,1 0-8,3 1-3,1-2 1,6-4-2,8-1-44,7-8-96,2-4-117,12-8-65</inkml:trace>
  <inkml:trace contextRef="#ctx0" brushRef="#br2" timeOffset="362362.1751">23171 10389 631,'0'0'98,"0"0"64,0 0 2,12-71-13,-9 64-53,1 3-28,0 1-14,-2 3-5,-1 0-5,2 0-26,5 3 1,4 14-11,3 12 32,0 7-5,-1 5-8,-1 2-5,0 6-3,-3 4-1,-2 3 1,0 0-4,-2-3-3,1-4 3,-3-2-10,-1-5 3,0-9-4,-1-2-4,-2-9 1,3-2 3,-1-7-6,1-7 0,-1-1-2,-2-2 1,1 0-57,5-3-105,5-8-190</inkml:trace>
  <inkml:trace contextRef="#ctx0" brushRef="#br2" timeOffset="413643.2242">13553 12953 617</inkml:trace>
  <inkml:trace contextRef="#ctx0" brushRef="#br2" timeOffset="414445.275">13553 12953 617,'-16'-45'132,"16"42"34,0 1 48,0 2-69,0-3-75,0 3-19,0 0-7,0 0 6,0 0-11,0 0-8,4 0-16,-4 3-1,0 14-5,3 10 46,-3 6-7,3 6-22,-3 0 3,0 2-4,3 5-11,0 0 2,-3-3-6,3 3 4,0-4-2,-3-2-1,0-3-4,1-3 0,-1-5-1,2-2-2,-2-2 3,1-5-5,1 0 3,-1-1-5,-1-2 3,2-3-3,-1-1 1,2-1 1,-3-4 0,1-2-1,-1 1-1,1-3 0,-1-1 0,0-3 1,0 2 0,0-2 1,2 3-4,-2-3 3,0 0-1,0 0 0,0 0 1,0 0 3,0 0 1,0-16 4,0-13-5,0-13-4,0-8-6,0-3 1,0-1-11,0 2 9,0 0 4,0 1-3,0-2-3,0 0-2,0 0 6,0 4-2,0 6 1,0 3 3,0 7 3,0 7-1,7 4 1,2 2 0,-3-1 0,4 5 0,3 0 0,4-5 2,1 1-2,3 5-4,2-1 4,3 2 0,8 4 0,3 0-1,5 10 1,1 0-2,-4 14-3,-5 11 1,-4 6 0,-4 5 1,-7 0 2,-2 3 1,-11 1 0,-4 3-3,-2-3 6,-2-5-3,-17-2 2,-7-2-1,-9-8 0,-6 1 4,-3-7-2,-5-3-1,7-6-2,9-5 0,7-3-5,14-3-16,12-14-91,0-8-145,25-6-129,21 1-362</inkml:trace>
  <inkml:trace contextRef="#ctx0" brushRef="#br2" timeOffset="414708.5031">14768 12688 1025,'0'0'71,"0"0"66,0 0 57,0 0-81,0 0-19,0 0-46,0-68-28,0 68-20,0 0-1,0 17-27,0 14-77,2 13-124,1 9-220</inkml:trace>
  <inkml:trace contextRef="#ctx0" brushRef="#br2" timeOffset="414879.8647">14849 13230 545,'0'0'609,"0"0"-503,0 0 61,0 0 9,0 0-100,0 0-47,-6 0-18,6 0-11,0 0-12,0 0-117,-1 0-165,-5-4-441</inkml:trace>
  <inkml:trace contextRef="#ctx0" brushRef="#br2" timeOffset="419926.8769">16123 12438 332,'0'0'15,"0"0"19,0 0 14,-85-17-29,53 17-5,2 0-7,1 4-2,0 9 7,0 9 14,-7 9 6,-6 15 1,-3 17-1,5 8-6,4 10-1,17-3 1,16 2 20,3-1-18,12-6-8,18-7-13,9-15-6,10-9-1,6-16 0,4-16 0,9-10 0,-6-3 0,-2-25 6,-5-14 0,-7-8 2,-9-12 22,-9-10 23,-10-8-14,-6-2-33,-14 4-3,0 11-3,-18 16 0,-13 16-4,-5 18-9,-3 10-30,0 7-38,3 0-169</inkml:trace>
  <inkml:trace contextRef="#ctx0" brushRef="#br2" timeOffset="423574.0301">23320 12580 385,'0'0'34,"0"0"3,0 0 53,35-86 24,-30 67-48,-5-1-1,0-4-4,0 4-30,-14 0-4,-8 4 3,-6 4-12,-10 10-2,-9 2-10,-5 0-5,1 22 0,2 9-1,4 15 0,6 15 0,9 8 4,14 0-3,13-2 2,3-13-3,28-13 0,18-8 2,16-13 0,12-14-1,5-6 1,0-6 3,-7-21 7,-14-9 17,-19-10 13,-15-17-7,-14-2-13,-10-5-21,0 9-1,-10 13-3,-5 12-30,2 9-46,3 7-115,1 3-282</inkml:trace>
  <inkml:trace contextRef="#ctx0" brushRef="#br2" timeOffset="431210.0154">1990 12363 830,'0'0'56,"0"0"162,0 0-17,0 0-108,0 0 9,0 0-53,0 0-32,0-15-12,0 45 17,-6 9 44,0 5-13,3 9-13,-4 9-16,4 8 7,0 5-8,3-2 4,-4 4-13,2-1-1,-1 0-2,1 0-2,1-4-1,-1-6-3,2-6-3,0-5 2,0-8-3,0-8 0,0-5-1,0-5 0,0-5 2,0-5 1,0-2-3,0-7 2,0-6-2,0-1 0,0-3 0,0 0-1,0-13-6,0-18-28,0-22-153,0-10-199,8-12-422</inkml:trace>
  <inkml:trace contextRef="#ctx0" brushRef="#br2" timeOffset="432223.3069">2032 12401 352,'0'0'12,"0"0"47,0 0 6,0 0-45,0 0-3,0 0 2,0-40 22,0 37 16,0 3 2,0-3 17,0 3-8,0 0 8,0 0-5,0 0 6,0 0-23,0 0-14,0 0 4,0 0 2,0 0-14,0 0-2,0 0 1,0 0-9,0 0-4,0 0 4,0 0-13,0 0 7,0 0 6,0 0-4,4 0 0,4 0 2,10 0-2,15 0 24,16 0-3,21 0-17,15 0-10,16 0-10,16 0 1,17-1 1,12-12-4,18-2-1,6-1-4,5-1-6,-5 0 0,-12 3 7,-15 4 1,-16 1 3,-17-4 0,-19 6 0,-19-3-3,-20 3 1,-10 2 1,-14 0 1,-10 2 4,-6 0-4,-6 3 7,-4-3 9,2 3-2,-4-3 3,0 3-11,0-4 1,0 4 3,0 0 3,0 0 1,0 0-7,0 0-4,0 13 12,0 10 7,-4 4-14,-1 6 5,2 3 4,0 3-2,0 11-13,-3 4 9,3 9-7,-4 9-2,4 0 3,3 1-1,0-4 1,0 1-4,3 0 2,4 0 0,-4-6 2,0-4-5,0-5 0,0-4 0,-3-2 0,0-9 1,0-7-2,0-7-2,0-5 1,-3-6-1,-3-5-21,-4-3-40,-1-7-69,-5 0-142,-2-27-512</inkml:trace>
  <inkml:trace contextRef="#ctx0" brushRef="#br2" timeOffset="433309.9024">2005 13684 245,'0'0'17,"0"0"4,0 0 84,0 0-44,0 0-22,0 0-6,-24 3 0,24-1 20,-3-2 42,0 0 36,3 1-6,0-1-19,0 0-7,0 0-24,0 0-35,0 3-24,17 5-10,14 0 42,21 1 22,14-4-18,19 1-9,15-6 0,16 0-15,17-3-13,13-13-4,8-5-11,-2 2 2,-6 2-2,-10 1 0,-18 3 0,-11 3 0,-16 0 0,-6 3 6,-10-3-6,5-2 0,-2-2 2,-1 1-2,-2-4 1,-3 0-2,-4 1 0,-4 6 0,-10 1 1,-10 2-3,-9 2 3,-8 2 1,-4-2 1,-7 1-4,-3 1 3,-4 1-1,-2-3 1,-2 2 2,-2-1-4,0-1 1,-3 2-21,0 1-73,-3 2-73,-24 2-271,-13 13-315</inkml:trace>
  <inkml:trace contextRef="#ctx0" brushRef="#br2" timeOffset="434494.0141">2588 11648 446,'0'0'318,"0"0"-205,0 0 106,0 0-64,0 0-66,0 0-9,-10-23-13,10 23-16,0 0-18,0 0-9,0 7-9,0 16-4,0 12 40,0 10-6,0 0-9,-3 1-13,-3 4-6,0-7-8,0-3-1,-3-8-2,3-1 2,3-12-3,3-2-2,0-7-1,0-6-1,0-4 0,0 3 0,15-3 1,11 0 5,18-3 4,5-8-1,-1-5-8,-5 5-2,-10 2-4,-15 2-6,-6 3-19,-7 1-39,-1-3-91,-4-1-107,0-2-366</inkml:trace>
  <inkml:trace contextRef="#ctx0" brushRef="#br2" timeOffset="434681.7478">2724 11919 787,'0'0'130,"0"0"47,0 0-12,0 0-107,0 0-32,0 0 17,106-26-13,-65 19-21,-1-3-7,1 0-2,-2-6-35,-6-1-96,-11-2-140,-8-4-143</inkml:trace>
  <inkml:trace contextRef="#ctx0" brushRef="#br2" timeOffset="434915.7127">2715 11644 760,'0'0'126,"0"0"35,0 0 112,0 0-184,0 0-59,0 0-17,91-59 20,-19 39 6,8-2 0,-6 2-1,-5-3-17,-19 9-9,-16 1-5,-13 7-2,-12 3-4,-6 3-1,-3 0-13,4 0-89,-4 19-119,0 4-68,0 4-208</inkml:trace>
  <inkml:trace contextRef="#ctx0" brushRef="#br2" timeOffset="435963.0646">8061 11129 467,'0'0'55,"0"0"137,0 0-5,0 0-55,0 0-37,0 0-43,-80 5 13,54 24 8,-8 8-12,-6 11 2,2 12-1,-11 15 0,-9 13-12,0 6-9,-8 2-3,8 0-13,0-7-8,10 0 2,-1-10-4,1-6-4,2-3 1,7-11-5,2-9-2,7-11 2,9-3 0,5-9-1,2-7-5,8-6 2,0-5-3,6-8 0,0-1 0,0 0 0,0-1-2,18-25-17,15-15-94,16-17-132,7-10-159</inkml:trace>
  <inkml:trace contextRef="#ctx0" brushRef="#br2" timeOffset="436549.1629">7979 11296 312,'0'0'34,"0"0"69,0 0-31,0 0-28,0 0-15,0 0-6,-3-61-3,3 55 28,0-1 13,0 0 4,0 1-6,0-3-8,3-1 6,1-1-7,7-5-31,1-1 12,4 3-6,1-1-8,-1 1 9,-4 1 21,-1 3 2,-7 3 11,2 7-12,-6 0-1,3 0-23,3 3-15,4 24 65,3 4-10,7 14-18,1 8 5,9 12-12,7 13-14,1 10-5,7 2-3,3 3 2,2-2-6,-1 2-3,3-4 0,0-3-6,-1-6 0,-5-5-2,-4-5 1,-9-7-2,-8-10-1,-9-7 0,-6-7 0,-10-9-2,0 0-20,-2-7-35,-19-7-73,3-6-99,-5-10-216</inkml:trace>
  <inkml:trace contextRef="#ctx0" brushRef="#br2" timeOffset="437518.3576">7175 12620 73,'0'0'125,"0"0"-100,0 0 31,0 0-47,0 0-5,0 0-3,6-13 1,-6 9-2,0 1 23,0-1 37,0 4 24,0-3-11,0 3 24,0-3 3,0 3-18,0 0-3,0 0-5,0 0-19,0 0-15,0 0-20,0 0-17,0 0-3,0 0-25,0 0-44,0 0-69,0 3 30,12 0-96,2-3-52</inkml:trace>
  <inkml:trace contextRef="#ctx0" brushRef="#br2" timeOffset="438303.8227">7175 12620 422,'70'-77'81,"-70"74"98,0 3-45,0-3-44,0 3-21,0 0-20,0 0-15,0 0-17,-3 0-10,-6 3 17,-4 7 13,4-3-19,-1 0-7,6-1-5,0 0-2,1-2-2,0 3-2,-3-1 1,3 4 1,-3-4-2,3 2 0,0-3-12,-1-2-6,4-2 11,0-1 3,0 0 4,0 0 6,0 0-6,0 0 0,0 0-17,0 0-18,0 0-18,0 0-7,0 0-31,0 0-47,7 0-47,2 0 91,0 0 77,-3-1 17,-2-2 4,-4 1 37,0-1 54,0 3 4,0-2-5,0-1-19,0 0 6,0 1 12,0 2 12,0 0-7,0 0-4,0 0-16,0 0-6,0 0-15,0 0-19,0 0-11,6 22-16,18 11 51,8 6-8,14 3-19,6 2 5,12 3-16,2-1-2,11 7-8,4 0-6,4 0-1,-4 0-4,-1 0-3,2-7 0,-6 0 0,-6-3 1,-10 1-2,-8-5 2,-4 0-1,-5-3 0,-8-2 1,3-5 0,-5 1 2,-3-3 0,-5-5-1,-1-2-2,-6-3 3,-5-8-2,-7-1-1,2-5 0,-5-3 0,-3 0 3,0 0-3,0 0 5,0 0 3,0-11-8,-6-8-5,-5-8-53,1-5-86,4 1-139,6-7-223</inkml:trace>
  <inkml:trace contextRef="#ctx0" brushRef="#br2" timeOffset="439197.9948">8681 12123 66,'0'0'62,"0"0"57,0 0 13,0 0-50,0 0-8,0 0 9,-41-61-12,41 57 2,-4-3-8,4 1 1,0 0-26,0-2 11,0 2-3,0-1-8,0 4 1,0-1 0,0 1 1,0 3 15,0 0-13,0 0-18,0 0-7,0 0-2,0 0-2,0 0 7,0 0-7,4 6-7,9 11 30,6 3 6,7 7-16,0 2 12,9 4-19,1 3-3,7 4 0,2-1 3,-6 2-5,0-5-4,-4-5-5,-11-2-5,-3-7 4,-10-5 2,-1-4-6,-4-6 4,-3-3-5,-3-4 5,0 0-3,0 0 2,0 0 15,0 0-5,0-4-13,0-6-2,-6 3-18,-3 4-56,-6 2-69,-3 1-46,-5 0-112,3 4-63</inkml:trace>
  <inkml:trace contextRef="#ctx0" brushRef="#br2" timeOffset="440330.0341">9023 12385 53,'0'0'135,"0"0"-112,0 0 42,0 0-23,0 0-14,0 0 2,42-22 15,-39 22 0,-3 0 2,3-2-14,-3 2-18,3 0-7,-3 0-4,0 0-3,4 0 1,-1 0 10,-3-3 31,3 3 18,-3-3 7,0 3 1,0 0 7,0 0-14,0 0-15,0 0-6,0 0-17,2 0-19,-2 0-2,2 0-2,-2 0-1,0 0 0,2 0 0,-2 0 2,0 0 1,0 0-1,3 0 1,0 0 2,2 0 7,1 0 0,-2 0-4,-1 0 7,-3 0-7,2 0 1,2 0-5,-1 0 6,3 0-4,-2 0 10,6 0 2,0-1-8,-1-2-1,4 0-5,-6 1-3,2 2 0,2-5 0,-5 5 3,0-2-2,-4 2 11,-2-3-2,0 3 14,0-1 11,0 1 11,0 0 0,0 0-2,0 0-10,0 0-5,0 0-15,-11 11 9,-9 4 7,4 4 0,-7 3-1,3 6-5,-5 6-7,-2 6-1,-3 6 7,-1 11-5,-2-2 1,1 4-4,-1-3-2,3-3-3,0 5 5,0-9-8,0 3-2,-1-2 1,4-7 2,0 0-2,2-4 0,2-2-4,1-4 3,1 1 1,-4-2-2,2-3 5,-4 0-1,5-1 0,-2-5-5,6 1 0,5-10-2,1 1 2,1-5-4,8-3 0,-5 2 2,6-6 0,-1 0-2,0 1 0,3-1 0,-3 1 1,3-1-1,0-3 0,-3 3 0,3-3 0,0 0 0,-3 3-1,0 1-3,-1 3-2,-2-1 1,4 0-10,-1 1-6,1-3-10,1-4-8,1 3-25,0-3-9,0 0-31,0-10-50,4-17-155,13-6-304</inkml:trace>
  <inkml:trace contextRef="#ctx0" brushRef="#br2" timeOffset="469709.7434">14011 13271 390,'117'-28'18,"27"-2"30,15-2 30,18-1-25,9 3-10,5 4-14,4 6-18,7-4-11,-3 7-1,-8 2-2,-12 2-7,-21 10-14,-19 0-18,-20 3-4,-21 0 8,-19 0 14,-23 0 10,-21 0 12,-18 0 2,-11-4 3,-6 0 14,0 1 45,0-3-62,-9-1-14,-5 6 1,0 1-35,2 0-54,2 0-78</inkml:trace>
  <inkml:trace contextRef="#ctx0" brushRef="#br2" timeOffset="470249.9779">22092 12537 66,'0'0'0,"0"0"-15,0 0 12,107 56 3,-57-44 3,8-2 5,5-3-8,2-3-10,-4-4-35</inkml:trace>
  <inkml:trace contextRef="#ctx0" brushRef="#br2" timeOffset="470713.9957">22643 12620 80,'0'0'101,"0"0"5,98-40-17,-83 26 4,-9-2-3,-6-1 6,-5 2-15,-23 3-42,-6 6-3,-2 0 1,8 6 32,8 0-14,13 3-32,7 14-21,0 5 3,25-1-3,14 2 2,12-3-4,13-3-6,2-5-27,4-4-12,1-3 13,-7-5 19,-13 0 13,-15-3 0,-18-10 4,-11-4 5,-7 1 23,-12-1 10,-22 1-12,-13 3-17,-8 13 15,-1 0-5,7 0-2,13 17-1,17 2-14,19 7 0,0 2-7,25-2 1,11-1-16,5-8-25,7-4 6,4-5-24,-1-8-4,-2 0 26,-12-8 14,-17-8 23,-12-4 9,-8-6 5,-17-1-3,-20-2 7,-7-1-15,1 7 1,6 6-5,10 10 1,7 7-43,5 0-135,-2 0-42,-4-5-184</inkml:trace>
  <inkml:trace contextRef="#ctx0" brushRef="#br2" timeOffset="472140.1574">24109 4725 371,'0'0'0,"0"0"-6,0 0-8,0 0 14,0 0 5,0 0-3,0-1 3,0 1 22,0 0 0,0 0 9,0 0 25,0 0 6,0 0 5,0 0-2,0 0-9,1 0-6,-1 0 8,0 0-12,0 0-15,0 0-4,0 0-6,0 0-5,0 0-4,0 0-7,0 0 6,0 0 2,0 0-1,0 0-5,0 0 5,0 0 3,0 0-3,0 0 7,0 0-6,0 0-7,0 0 6,0 0-1,0 0-4,0 0-2,0 0-4,0 0 1,0 0 2,0 0 2,0 0-6,0 0 2,0 0-2,0 0 4,0 0-3,0 0-4,0 0 5,0 0-5,0 0-1,0 0 4,0 0-4,0 0 4,0 0-2,0 0-3,0 0 5,0 0-4,0 0 7,0 0-1,0 0 0,0 0 7,0 0-8,0 0 2,0 0-4,0 0 4,0 0 0,0 0-4,0 0 1,0 0 3,0 0-5,0 0 3,0 0-5,0 0 4,0 0-5,0 0 1,0 0 0,0 0-1,0 0 0,0 0 0,0 0 0,0 0 0,0 0-4,0 0 4,0 0-15,0 0-3,0 0-17,0 0-29,0 0-61,0 0-62,-10 0-111</inkml:trace>
  <inkml:trace contextRef="#ctx0" brushRef="#br2" timeOffset="475924.0011">13744 13171 433,'0'0'15,"0"0"-8,0 0 21,0 0 36,0 0-45,0 0 5,92-4 49,-7 4-20,15 0-5,17-5-18,8-9-14,6 0-12,0-2 0,-5-7-1,-10 3 0,-18 0-3,-24 4-7,-30 6 7,-26 3 1,-18 1 1,-32 2-2,-37-2-26,-31 3 8,-32 0-3,-21-4-5,-8-3-19,6-1 11,16 2 34,32 0 19,32 5 57,35 4-18,36 0-41,21 0-3,49 16-14,32 1 29,38-3-15,26-5-13,16 1-1,5-4-6,-8-2-4,-6-4-32,-13 0 7,-11-10 30,-14-6 1,-17-4 3,-31 3-35,-23-2-2,-28 8 29,-20 0 9,-12 2 17,0-1 39,-21 3-56,-5-1 4,-4 3 5,4 2-8,9 1 0,11 2-1,6 0-2,6 2-51,27 9 52,10 1 1,5 2-5,4-6-22,-2 0 2,-3-5 14,0-3 8,1 0 3,0 0 2,2-9 0,-4-5 3,-2 1-1,-8 1 0,-11-2-3,-2 1 2,-6-1-2,-5 5-1,-4 1 0,-8 5 3,0-3-3,0 3-1,-14 3-30,8 0 16,2 0-7,4 0-51,0 0-2,0 0-14,7 0 11,13 0 64,2 0 4,4 0-11,-3-11 13,-3-2 8,-10 1 52,-5-2 38,-5-2 16,-3 2-33,-16 2-1,-17-2-11,-6 7-10,-7 0-13,-2 7 16,2 0-6,10 4-7,6 9-15,10 10-20,13 1-6,10 4-5,6 3-8,25 6-22,16 5-20,20-3-129,30-5-305</inkml:trace>
  <inkml:trace contextRef="#ctx0" brushRef="#br2" timeOffset="476537.9471">22028 12741 378,'0'0'11,"0"0"-5,0 0 8,25 73 33,29-49 3,16-1-28,11-1-12,1-5-9,-2-9-1,-8-8-5,-7 0 5,-9-12 2,-6-13-2,-9-8 4,-10-4-3,-12-2 7,-14 3 5,-5 6 29,-11 7 20,-18 12-9,-6 8-12,2 3-5,6 9 4,11 19-16,12 5-22,4 3 0,0-4-4,17 1-23,2-6-32,0-8-67,-5-7-32,-14-9-306</inkml:trace>
  <inkml:trace contextRef="#ctx0" brushRef="#br2" timeOffset="479485.5777">8194 5404 406,'0'0'21,"0"0"1,0 0 56,0 0-17,0 0-15,0 0-14,0 0 23,0-4 3,0 4-8,0 0 5,0 0 3,0-1-8,0 1 5,0 0 1,0 0-5,0-4-8,0 4-7,0-3-5,0 1-5,0-2-6,0 3 10,0-4-11,0 0-5,0 3 2,0-2-7,0 1 11,0 3 2,0-3-2,0 1-9,-3 0-1,0-1-2,-3 2-4,-1-2 3,0 3 7,-3-2-2,1 2-9,-3 0 6,-3 0-6,0 0 2,-1 0-3,2 0-1,4 0 1,1 2 1,3 4-3,0-1 0,-1 5-2,0 2 0,3-2 2,4 4 1,-3 0 0,3-1 0,0-4-1,0 1 2,9 0-1,3-1 3,-3-2 2,0-1-2,1 2 4,7-2 0,2 1 3,-1-1 2,3 0 2,-1-1-8,-1 0-2,0 0-1,-6 0-3,4 0 2,-5 1 1,1 4-3,-2 0 0,-2 7 0,-2-1-1,-1 6 2,-3-2 0,-3 0-1,0 1 0,0-4-1,0 0 1,-9 3-3,-4-6 5,-4 2 0,1-3 1,-3-5 0,5-1 1,-5-5 1,2-2 1,1 0 4,-2 0-1,0-2-4,6-9 0,-1 0-3,7-3-1,3-3 2,3 0-1,0-5 2,3-6-5,16 0 0,0 1 0,7 3 0,-2 3 0,-2 3 0,-4 4 1,3-2 0,-2 1 1,1-2 1,-1 2-1,-5 1-1,2 0 3,-7 3 1,0-1 2,-2-1-3,0-1 3,0 0-2,-1 4 2,-3 0-6,-3 1 1,4 2 1,-4 0 2,0 0-4,0 0 0,0 1 2,0-1-1,0 2-2,0-1-2,-4 0 2,1 1 3,-3 2-3,-2-1-1,0-1 1,0 3-2,-4-1 2,3 0-5,-6 3 4,3-1 0,2 1 1,-2 0-1,-2 0-1,1 0 2,-2 0 0,1 0 1,4 0-1,-3 0-1,1 0 1,-5 0 0,4 1-4,3 3 4,-3-2 0,4 0 0,1 1 0,-1-1 0,-3 2 0,-1-1 0,-1 2-1,5 1 1,0-1-1,-2-1 0,7 3-1,1 0-2,0 0 3,0 1 1,0 1 0,0 1-1,3 0 1,0 1-1,0 0-1,0 0 2,6 2 0,0 1 0,-2 1 1,3-1 0,-5-5-2,3 1 2,-2-4-2,0-2 2,0-1-1,0 1 0,3 1-1,0 1 1,5 5 0,5-2 0,3-1 0,2 1-1,6-1-7,0 0-31,1-1-33,2 3-49,3-3-15,-8 2-122,-4-5-250</inkml:trace>
  <inkml:trace contextRef="#ctx0" brushRef="#br2" timeOffset="493215.2905">19088 5010 488,'0'0'13,"47"94"12,-23-45 28,2-11-28,4-9 3,-2-9-7,-4-11-8,-5-4-2,-8-5 9,-7 0 25,0-9 57,-4-13-36,0-8-50,-13-10 27,-4-2 6,-2 1-17,5 3 18,2 9 24,4 12 15,4 10-8,0 7-14,4 0-63,-10 16-4,1 18-13,-2 12 13,2 3 7,9-7-6,0-4 1,0-9-2,13-5 0,-3-10 0,-3-6-1,-1-7-2,-6-1 3,0-1 10,0-21 25,-7-14-28,-15-6-6,-5-2-1,0 7 0,0 9 2,7 9-2,6 10 7,5 6-4,5 3-3,1 4-17,-3 21-8,4 9 25,2-1 0,0-1 0,12-11-10,4-6 4,1-8-4,-1-6-2,-5-1 12,1 0 1,-5-6 6,1-12-4,-5-4 6,0-2-5,-2 1 1,-1 6-2,0 6 9,0 3-3,0 5-2,0 3-7,0 0 0,0 0-3,0 0 1,0 0-2,0 0 2,0 0-1,0 0 3,2 0 1,-2 0-1,0-1 4,0 1-4,0 0-3,1 0 3,-1 0 1,2 0-1,-2 0 0,1 0-1,-1 0 0,0 0-1,0 0 0,0 0 0,0 0-2,0 0-3,0 0 6,0 0 0,0 0-1,0 0 0,0 0-2,0 0 4,0 0 0,0 0 0,0 0 0,0 0 0,0 0 0,0 0-1,0 0-3,0 0 4,0 0-2,0 0 5,0 0-3,0 0 0,0 0 0,0 0 0,0 0-1,0 0-5,0 0 6,0 0-4,0 0-3,3 0-10,4 0-2,3 1 11,3 5-27,4 1-55,11 0-57,11-5-58,15-2-243</inkml:trace>
  <inkml:trace contextRef="#ctx0" brushRef="#br2" timeOffset="494331.047">21458 4160 331,'0'0'129,"0"0"-88,0 0 27,0 0-21,0 0-33,0 0 49,-9 25 16,8-14-29,1 0-11,0-2-8,0-1 6,0-2-8,0-1-8,0 1-8,3-3-3,0 2-5,1-4-3,-1 1 7,-3-2-5,3 0 8,-3 0 35,0 0 69,0 0-4,0-5-54,0 0-32,0 1-9,-3 4-1,2 0-12,1 0-4,0 0-5,0 0-8,0 0 0,-2 14-3,2 6 16,0 4 2,0 1-1,3-4-1,12-3 1,-1-4-3,-3-5-2,0-6 4,-5-3 3,0 0-2,-2 0 7,1-12 6,-1-9-12,-1-7-2,-3 5 0,0 3-2,0 8 2,-4 8 0,-7 4-30,-8 11 14,-6 20 16,-5 8 2,6 5-2,13-3-1,11-5-2,0-4 1,24-6-5,3-6 7,0-6 8,-5-4-6,-2-6-2,-8-1-3,-5-3-54,0 0-77,-7 0-221</inkml:trace>
  <inkml:trace contextRef="#ctx0" brushRef="#br2" timeOffset="495135.6026">17142 8632 247,'0'0'128,"0"0"-122,0 0 11,0 0 2,0 0-9,0 0-20,-35 17 6,35-17-1,0 0 5,0 0 13,0 2-2,0-2 17,0 0 6,0 0-3,0 1 10,0-1-7,0 0-19,0 0-10,0 0-5,0 0 0,0 0-14,0 4-64,0-4-113,6 0-76</inkml:trace>
  <inkml:trace contextRef="#ctx0" brushRef="#br2" timeOffset="496739.5724">17142 8632 454,'0'37'101,"0"-37"-74,0 0 80,0 0-19,0 0-41,0 0-28,0 0-1,0 0-1,0 0 13,0 0-10,0 0 6,0 0-7,0 0-1,0 0-2,0 0-5,0 0 9,0 0-8,0 0-7,0 0-2,0 0 1,0 0-1,0 0-3,0 0 2,0 0 1,0 0-2,0 0 1,0 0-1,0 0 0,0 0 0,0 0 5,0 0 11,0 0 17,0 0 0,0 0-7,0 0-6,0 0-3,0 0-6,0 0 0,0 0 11,0 0 1,0 0 12,1 0-8,11 0-1,4 0 0,8-4 5,4 0-14,10-5-7,9 3 0,12-4-1,9-3-2,20-4-4,17 0 4,16-5-1,13 0-7,3-3 0,2 2-1,-6 3 1,-5 0 0,-6-1 1,-5 4-1,-9-2 5,-3 1-4,-11 1 0,-12 4 1,-10 2-1,-17-2-1,-4 0 1,-4 1 3,-1 2-3,-5 0 8,-5 1-7,-6 1 4,-2 2 4,-6 0-3,-4 2-5,-6 0 2,-6 3 2,-3-1 5,-2-1-2,-1 3 4,0 0 4,0 0 2,0 0-8,0 0-2,0 0-5,0 0 5,0 0-2,0 0-6,0-4 6,0 4 8,0 0 6,0 0 6,0 0 5,0 0-7,0-1 5,0 1 12,0-2-7,0 1-3,0 1-9,0 0-8,0-1 3,0 1-7,0-2-3,0-1-5,0 3-3,0 0 0,0-2 0,2 1 0,-2-3 0,0 1 0,0 3 0,0-1 0,0 0 0,0 1 0,0 0 0,0-1 0,0 1 0,0 0 0,0-3 0,0 3 0,0 0 0,1 0 0,2 0 0,-2-3 0,1 3 0,-1 0 0,0 0 0,1 0 0,0 0 0,-1 0 0,-1 0 0,4 0 0,-4 0 0,1 0 0,1 3 0,-1 0 0,-1-2 0,2 0 0,-2 3 0,0 0 0,0-1 0,0-3 0,0 3 0,0-1 0,0-1 0,0 0 0,0-1 0,0 0 0,0 2 0,0-2 0,0 1 0,0-1 0,0 0 0,0 0 0,0 4 0,0-4 0,0 0-10,0 0 8,0 0-3,0 0 2,0 0-1,0 0 3,0 0 1,0 0-1,0 0 1,0 0-9,0 0 0,0 3-8,0-3-8,0 0-3,0 0-14,0 2-21,0-1-32,0 2-26,0 0 1,0-1 28,0 1 17,0 0 41,0-3 9,0 0 25,0 0 5,0 0 2,0 0 4,0 0 13,-2 0-2,2 0 1,0 0-1,0 0-3,0 0-4,0 0 1,0 0 2,0 0-6,0 0-4,0 0-4,0 0-4,0-3-24,-4-11-106,-1-3-149,-3-2-71,1 2-261</inkml:trace>
  <inkml:trace contextRef="#ctx0" brushRef="#br2" timeOffset="497782.2313">17691 8411 110,'0'0'45,"0"0"44,0 0-3,0 0-42,0 0-31,0 0-4,-45 30-5,34-18-3,4 2-2,1-3-57,0 1-105,1-2 1</inkml:trace>
  <inkml:trace contextRef="#ctx0" brushRef="#br2" timeOffset="499807.3311">17282 8665 232,'0'0'134,"0"0"-64,0 0 28,0 0 18,-87 34-24,77-26-34,2-5-4,5-1 10,2-2-11,1 0-11,0 0 11,0 0-2,0 0-10,21-2 1,15-20 45,10-10-20,9-9-36,5-7-21,7-8 14,0-8 2,7-11-9,4-11 2,1-13-7,2-7-8,4-3 1,-2 4 0,-5 4 3,-5 9-6,-11 13 12,-9 1-2,-2 5-1,-4 3-1,-4-2-5,1-1-5,2-7 1,3 2-1,2 1 3,2 2-3,1 5 0,-3 12-1,-3 5 4,-5 6-3,0 4 2,-3 2-2,3 1-3,-2-2 3,-2-2-1,-6 0 2,-3 2-2,-5 0 2,-1 3-3,-1 3 3,-1 4-2,3-2 2,-3 3-2,-1-2 2,-3-2-3,0-1 5,-1-5-1,4 2-2,-1-4-3,-4 0 3,-2-1 4,-1 5-4,-1 0 1,-1 4 0,-4 2 0,0 2 1,4 1-2,-2-1 0,9 2 0,-2 5-1,3-2 0,-2-1 1,4 0 0,-2 1 1,1-2-1,1 2 0,-1-4-2,0 0 2,2 1 1,0-1 0,-3 0 1,0 3-2,-1 0 0,-5-2-3,5-5 3,-3 2 0,0 1 4,1 4-3,-2 4-1,-8 6-1,1 0 1,-1 0 3,0 5-2,3-3-1,-3 5-3,2-3 3,-2 2 0,2 0-1,-2 5 0,2-2 0,-1 3 1,4-1 1,-5 1-1,4 2 3,-4-1-6,3 1 7,-5 1-4,1 1 0,0 0-3,-5 1 2,4-3 0,3 3 1,2 0-2,2 0 1,7 0 1,-3 0 0,1 0 3,-1 0-3,-2 4-3,-5 5-1,-5 5-6,-2 3 1,-1 2 6,0 1 0,0-1-1,-6-2 1,0-3-2,2-4 3,1 0-2,0-1 3,2-2 1,1-4-3,0 0 2,0-3-3,0 0-5,0 0-6,0 0 3,0 0 12,0 0 1,0-2 2,5-2 1,-2 0-2,-3 1 0,0 3 8,0 0-10,0 0-3,0 0-4,0 0-5,0 0 2,0 0-4,0 5 7,0-3-1,0-1 4,0-1-10,2 0 9,-1 0-1,-1 0 6,2 0 5,-2 0 2,0 0 2,0-5-4,0 2 0,0 2 0,0 1-5,0 0-7,0 0-8,0 0-7,0 1 12,0 7 5,0 0 5,0-4-4,0-2 1,0 0-4,2-2-2,8 0 0,5-4 9,-2-11 12,0-2-7,-7 3 7,-3 3-5,-3 5 3,0-1 7,-1 6-11,-7 1-2,-3 0-2,0 0-2,-2 11 2,4 3-2,4 0 0,3-6-3,2-4-3,0 1 4,0-3-4,0-2 2,8 0 4,1 0 7,4-7 12,1-5-3,-1 1-1,-5 1 1,-4 3-1,-4 7 18,0-1-5,0 1-15,0 0-13,0 0-13,0 0 8,0 0 0,0 0 5,0 0 6,0 0 11,0 0 2,0 0 9,0 0 17,0 0-4,-3 0-5,2 0-8,-1 0-10,1 1 3,1-1-5,0 0 5,-3 0 7,0 0-2,0 0 16,1 0-14,1 0-20,1 0-8,0 0 2,0 0 0,0 0-2,0 0-1,0 0 1,-3 0 0,2 0 0,-1 0-3,2 0 3,0 0 0,0 0 1,0 0 4,0 0-1,0 0-3,0 0-1,0 0-13,0 0-23,-4 0-33,-19 0-64,1 0-153,6-3-181,16-26-511</inkml:trace>
  <inkml:trace contextRef="#ctx0" brushRef="#br2" timeOffset="504846.8316">13726 14238 810,'0'0'154,"0"0"-124,0 0 120,0 0 17,0 0-100,0 0-37,0 0 0,6 7 0,0 6-16,0 9 20,4 9 30,-4 8-14,-5 2-6,2 4-13,-3 2 5,0-1-7,0 0-12,-3-1 4,0-6-7,0-2-2,2-10-1,1-7 2,0-6-7,0-8 0,0-3-6,0-3 1,0 0 4,0 0 2,0 0-2,0 0-5,0 0 0,0-12-22,0-5-100,6-3-135,2-4-127,-2 1-503</inkml:trace>
  <inkml:trace contextRef="#ctx0" brushRef="#br2" timeOffset="505357.9763">13817 14386 501,'0'0'69,"0"0"79,0 0 16,0 0-83,0 0 6,0 0-16,-17-62-1,17 52-9,0-3 6,0 2-18,0-2-1,0-2 5,0 1-5,0 0 1,0-2 4,10 2-31,0 2 6,3-4-13,10 5-1,2-3 0,5 2-4,4 5 0,3 0 1,-1 4-10,1 3 2,-7 0-3,0 12 2,-1 13-2,-10 0 0,-1 3 7,-13-2-7,-5-2 5,0 1 3,-5-5 6,-20 0 3,-5-3-5,-6-2-1,-7 0-10,-2-6-1,5 1-63,2-7-82,13-3-122,19 0-286</inkml:trace>
  <inkml:trace contextRef="#ctx0" brushRef="#br2" timeOffset="508469.9648">15168 13958 222,'0'0'83,"0"0"-33,0 0 50,0 0 6,0 0-5,0 0-24,0 0-23,0-8 3,0 8 11,0-3-9,0 0-9,0 0-15,0-4-12,0 7-7,0-4-5,0 4-6,0 0-5,0 0-15,0 0-49,0 0-38,0 4-49,0 6-45,0-1-132</inkml:trace>
  <inkml:trace contextRef="#ctx0" brushRef="#br2" timeOffset="508987.8966">15167 14422 620,'0'0'217,"0"0"-170,0 0 84,0 0 23,0 0-69,0 0-40,0 0-6,0 0-14,0 0-17,0 0-8,0 0-2,0 0-33,1 0-112,7 0-142,5-2-254</inkml:trace>
  <inkml:trace contextRef="#ctx0" brushRef="#br2" timeOffset="509685.6302">16227 13789 428,'0'0'158,"0"0"-87,0 0 75,0 0-12,0 0-62,0 0-5,0-13 4,0 13-7,0 0-9,0 0-7,0 0-1,0 0-1,2 0 3,-2-4-3,0 4 3,1 0-8,-1 0-12,2 0-7,-2 0-6,0 0-6,0 0-3,1 0-5,1 16-1,-1 11 3,1 16 27,-2 7-5,0 2-6,0 4-4,0-2 1,0-7-10,1-5-3,3-9-3,-3-10 4,1-7-5,-2-9 0,2-4 1,-2-3 2,1 0 8,-1-32 13,3-23-4,1-6-20,-4-2 2,0 13-2,0 20 3,0 14 1,0 12 18,0 4 3,0 0-22,0 20-3,-8 17-10,-1 12 10,2 11 1,5-2-1,2 6-3,0 0-51,8-2-89,5-10-198,1-15-538</inkml:trace>
  <inkml:trace contextRef="#ctx0" brushRef="#br2" timeOffset="511062.0101">22833 13575 333,'0'0'137,"0"0"-94,0 0 69,0 0 15,0 0-50,0 0-8,0 0-6,0-11-4,0 11 2,0 0-10,0 0-8,2 0 1,-2-3 5,3 3-6,-3 0-1,0 0-4,1 0-7,-1 0-2,0 0 2,0 0-9,0 0 2,0 0-5,0 0-5,0 0-8,0 0 0,0 0-5,0 0-1,3 12 0,0 12 2,0 13 9,-3 8-5,0 9 11,0-2-3,0-3 0,0-3-8,-3-5 1,3-4-4,0-8-1,0-7 2,0-8-4,0-4-1,0-4 1,0-5 6,0-1 1,0-4 3,0-23 12,0-15-22,0-14-4,0-6 4,0 1 0,0 2 0,0 17 1,0 14 1,0 15 1,0 7 9,0 6 10,0 0-22,0 27-3,0 15-4,0 14 7,0 1 6,0-4-2,0-3 0,0-8-3,4-5-1,7-5 1,-3-9-1,-1-3 0,-2-9-1,-4-3-1,-1-3-20,0-5-44,0 0-64,-6 0-166,-15 0-833</inkml:trace>
  <inkml:trace contextRef="#ctx0" brushRef="#br2" timeOffset="529359.2588">16190 13858 383,'0'0'176,"0"0"-76,0 0 37,0 0-9,-93-26-36,73 23 3,0 3-2,4 0-20,3 0-23,6 0-7,4 0 0,3 0 7,0 0-9,0 0 0,14-4-9,20 4 7,19-6 13,18-5-28,8 5-11,8 2-5,1-3-4,-13 7-4,-13 0-2,-22 0-18,-18 0-70,-13 0-68,-9 0-89,0 8-124,0 1-196</inkml:trace>
  <inkml:trace contextRef="#ctx0" brushRef="#br2" timeOffset="532131.9316">11535 11601 657,'0'0'97,"0"0"-5,0 0 36,0 0 59,0 0-44,0 0-52,0 0-27,7-19-14,-3 32-8,5 24-9,5 16 70,-4 16-48,6 10-12,0 10-4,-3 0-11,7 0-9,-4-5-2,-1-6-8,0-8 0,-3-11 0,-6-9-8,-2-7 4,0-9-3,1-9-1,-5-4-1,0-12 0,0-6-2,0-3 2,0 0-11,0-12-18,-6-22-57,-1-9-195,7-13-136,0-3-262</inkml:trace>
  <inkml:trace contextRef="#ctx0" brushRef="#br2" timeOffset="533310.3332">11725 11601 482,'0'0'38,"0"0"51,0 0 63,0 0-44,0 0-14,0 0-12,-29-36-14,29 36-5,0 0-4,0 0-1,0 0-1,0 0-9,0 0 2,0 0-11,0 0-8,0 0-11,0 0-10,0 0-3,3 0-4,23 0 2,21 0 24,23-5-9,14 0-11,17 3-6,3-1 2,7 3-4,-2 0 1,-8 0-2,-6-2 5,-10 0-4,-11-1 3,-13 3-4,-22-3 0,-19 3 0,-9 0 3,-5 0 8,-3 0 12,0 0 2,3 0-1,-1 0-1,2 0-5,1 0-10,-2 0 4,-3 3 3,4 0-2,-4 4 4,0 0 1,4 5 1,-4 5-5,0 0 0,0 6-2,-2 3 0,2 7 2,-3 9-1,0 8-3,0 3-2,0 10 1,0 0-2,0 3-3,0 1 1,6 1 2,0 2-1,2-1-5,-2-2 3,0-2-3,-4-2 1,0-4-2,3-3 0,-2-3 0,1-6 0,-3-5 1,-1-9-1,0-6 0,0-8 1,0-5-2,0-8 1,0-6 0,0 4 1,0-4 2,0 0 5,0 0 1,-1 0-4,-18-7-5,-17-2-4,-16 5 0,-19 0 3,-13 4 1,-15 0-4,-4 0-9,6 0-6,5 7 6,4 0 4,3-1 2,6 2 2,3-2 4,4-4 1,7-1 3,11-1-2,7 0 0,12 0 4,14 0-5,4 0 3,10 0 7,7 0-6,0 0 1,0 0-3,0 0 1,0 0 3,0 0-5,0-3 7,0-7-6,0-3 2,0-7-1,3-2-6,9-5 1,6-2 2,2-12 0,5-5 0,-3-7 1,5-3 0,-3-7-1,1 4-1,-7 6 0,-3 10 0,-9 10 0,-6 9-1,0 4-15,0 8-18,0 5-32,0 4-60,-4 3-161,-1 0-246</inkml:trace>
  <inkml:trace contextRef="#ctx0" brushRef="#br2" timeOffset="535427.9598">11977 10565 874,'0'0'135,"0"0"93,0 0-53,0 0-6,0 0-63,0 0-38,0 0-28,0-34-13,0 45-14,0 19-13,0 12 45,-2 12-7,-7 1-20,-2 1 4,3-2-6,4-5-8,3-3-2,-2-7-4,3-8 0,0-4-2,0-9 1,0-7-1,0-5 0,0-2-9,0-4-17,0 0-22,3-10-18,6-14-69,6-8-234,0-2-72,-9 1-194</inkml:trace>
  <inkml:trace contextRef="#ctx0" brushRef="#br2" timeOffset="535779.7923">11981 10601 704,'0'0'118,"0"0"-22,0 0 97,-24-89-52,24 70-28,0-1-22,0 3-7,15 0-33,0-3 2,12 1-18,2-1-12,7 3-4,6 4-7,3 3 6,-3 3-3,4 4-4,-3 3-2,-7 0-1,-5 10-3,-7 10 0,-9 9 0,-8 9 5,-7 1 4,0 6 9,-16-5-5,-19-2 1,-6-6-10,-9-5-3,-6-1-6,-2-2-18,-10-4-65,-4-3-161,0-12-315</inkml:trace>
  <inkml:trace contextRef="#ctx0" brushRef="#br2" timeOffset="537814.1883">7706 10023 302,'0'0'158,"0"0"-80,0 0 114,0 0-41,0 0-46,0 0 11,0 0-41,-6-26 21,6 26-33,0 0-17,0 0-4,0 0 4,0 0-4,0 0-6,0 0-5,0-3-7,0 3-2,0 0-1,0 0-7,0 0 1,0 0-3,0 0-5,0 0 3,0 0-5,0 0 0,0 0-1,0 0-3,0 0 3,0 0-4,0 0-1,0 0 1,0 0 0,0 0 0,0 0 1,0 0 0,0 0-2,0 0 1,0 0-1,0 0 1,0 0-2,0 0 2,0 0-4,0 0 0,0 0-4,0 0 1,0 0-8,0 0 1,0 0 2,0 0 3,0 0 4,0 0-9,0 0 3,0 0-9,0 0-17,0 0-18,0 0 6,0 0 20,0 0 21,-3-4 6,3 1 1,0-1 1,0 2 4,0 1 18,0-1-2,0 2 20,0 0-8,-3 0-17,3 0-13,0 8-2,-3 12 0,3 10 2,0 1 6,0-2-1,3 4-3,12-3 2,6-7 0,0-3-3,7-3-1,-7-9 0,3-4 3,-1-4-1,3-4 4,-4-18 0,-2-5 3,2-7 0,-4-7-6,0-5 2,-1 3-2,2 2-1,-6 12 2,-7 13 8,-2 10 11,-2 3 5,-1 3-16,3 0-14,3 5-7,2 15-4,6 6 10,6 10 2,4-2-1,1-5 1,1 1-1,5-4 0,4-9 1,3-5 0,-1-7 3,8-5 0,-1-3 1,1-21 3,-2-12 7,-5-13 11,-9-9 5,-8-9-5,-1 0-7,-5 6-3,-9 12-9,-1 14 9,-2 12-4,-4 9-7,0 9-5,0 5 0,0 0-17,0 0-54,0 2-120,6 8-217,7-1-528</inkml:trace>
  <inkml:trace contextRef="#ctx0" brushRef="#br2" timeOffset="538513.4413">4772 12431 56,'0'0'10,"-40"83"-10,34-41-10,6-5-46</inkml:trace>
  <inkml:trace contextRef="#ctx0" brushRef="#br2" timeOffset="540442.541">8780 12087 450,'0'0'392,"0"0"-275,0 0-62,0 0 21,0 0-8,0 0 35,94 102-60,-63-61-30,5 5-10,-3-3-3,-7 4-51,-6-5-136,-11-6-260</inkml:trace>
  <inkml:trace contextRef="#ctx0" brushRef="#br2" timeOffset="541617.783">4417 12679 193,'0'0'44,"0"0"-33,0 0 17,0 0 34,0 0-17,0 0-4,-22 14 16,22-14-2,0 0 18,0 0 12,-3 0-6,3 0-16,0 0-16,0 0-5,0 0-11,0 0-1,0 0-6,0 0-6,0 0 12,0 0-6,0 0-8,0 0 1,0 3-10,0-3 2,0 0 2,0 0-4,0 0-1,0 0-5,0 0 5,0 0-5,0 0-1,0 0-1,0 0-7,0 0 0,0 0 7,0 0 1,0 0 21,0 0-2,0 0 1,0 0-8,0 0 2,0 0-12,0 0 0,0 0 1,0 0 0,0 0 0,0 0-3,0 0-2,0 0-1,0 0-3,0 0-28,0 0-26,0 0-78,0 0-16,0 5-72,0-1 34,0 3-88</inkml:trace>
  <inkml:trace contextRef="#ctx0" brushRef="#br2" timeOffset="555601.258">4508 12634 69,'0'0'42,"0"0"-10,0 0 11,0 0 21,0 0-10,0 0-9,0 0-2,0 0 8,-19-12-1,12 12-18,3 0-3,-6 0 0,1 0 4,0 0-21,-4 3 1,2 4 10,2 0-16,-3 0-1,2 1 5,-1 0 0,5-2 12,-1-1 20,3-2 13,-1 0-14,-1 1 23,0-2-22,3 1-4,-3 2-10,6-5-3,0 0-6,0 0-4,0 3-8,0-3-6,12 2 2,16-2 35,14 0 18,16 0-27,18-10-4,11-7-8,14-5-5,6-5-2,19-2-3,8-4-4,4 1 1,6-2-3,-10 4-2,-10 4 0,-15 0 1,-12 6 0,-9 0 0,-12 3 8,-4 3 3,-5-1-4,4 1-2,1-2 3,4 2-6,-1 4-1,-5 0-2,-5 3-1,-11 2 1,-4-2 0,-6 4 0,-7-2 1,-5 0-1,-3 2 1,1-1-1,-3-1 3,-3 0-3,-4 2 3,0 2-1,-8-2-1,-8 3 0,0 0 0,-4 0-2,0 0 1,0-2-1,0 2 0,0 0-4,0 0-13,-14 0-61,-8 9-12,-12 5-103,-1 2-166</inkml:trace>
  <inkml:trace contextRef="#ctx0" brushRef="#br2" timeOffset="556373.9408">4367 13263 397,'0'0'96,"0"0"-14,0 0 67,0 0-38,0 0-46,0 0-4,-11 0-2,11 0-12,0 0-3,0-3-2,3 0-6,25-3-8,14-8 16,21 0 2,20-2-12,16-7-7,20-2-10,24-5-1,11-1 1,11-5-10,-2 3 0,-2 4-7,-11-2 0,-3 9 1,-14 0 3,-11 2-1,-7 1-2,-6-1 5,-9-2-4,-2-1-1,-10 3 0,-9-1-1,-8 1-2,-9 3 1,-10 3 1,-16 0 0,-7 4 0,-6 3 2,-11 2-2,-6 0 0,-2 2-2,-4 3-5,0 0-13,0 0-34,-8 0-86,-12 8-93,-13 1-212</inkml:trace>
  <inkml:trace contextRef="#ctx0" brushRef="#br2" timeOffset="557873.9326">9023 12299 201,'0'0'19,"0"0"8,0 0 37,0 0-5,0 0-13,0 0-6,0 0 18,-8-6 4,6 6-2,2 0 25,-3-4-2,-2 4-19,3 0 6,1 0-7,-2 0-6,0 0-14,3 0-8,0 0-9,0 0-4,0 0-3,0 0 2,0 0-2,0 0-6,0 0-2,17 0-3,15-3 21,24 2 16,15-8-30,13 2-3,14-5-3,5 2-4,6-2 1,-7 3-1,-2 1-2,-11 0-1,-7 2 0,-8 0 1,-2 1 2,-1 1 1,0-1-5,-3 1-1,1 0 3,-4-1-5,3 1 2,-4-3-1,3 4 1,-10-3 1,-5 2-1,0-2 2,-7 2-2,1 1 0,-4 0 1,1-2 1,-1 0 0,0 1-1,1-1 2,2 0-2,-2 2-1,-2 0 1,3 2-1,0-2 1,2 0 0,-2 3 1,-2-2-1,1-3-2,-7 5 1,-10-2 0,-3-1-2,-14 3 1,-3 0 1,-2 0 0,-2 0 0,3-2 2,-1 2-1,2 0-1,0-2 0,-3 2-1,1 0 0,-1 0-4,-1 0-21,-2 0-66,0 0-136,-21 12-24,-19-1-139</inkml:trace>
  <inkml:trace contextRef="#ctx0" brushRef="#br2" timeOffset="558751.5052">9129 12731 182,'0'0'87,"0"0"-39,0 0 74,0 0-36,0 0-24,0 0-8,-22-5-20,19 5 23,3 0 36,0 0 15,-3 0-26,3 0 0,0 0-18,0 0-16,0 0-1,-5 0-17,5 0-4,0 0-4,0 0-9,0 0-7,8 0-1,20 0 24,21 0 25,20-5-15,18-7-13,21-4 5,9-1-6,12-3-12,1 1 0,0 2-4,4 0-4,1 1 1,6 2-6,-5-2 0,-2 2 0,-9 1 1,-8-1 0,-7 4-1,-9 4 2,-5-3-1,-5 2-1,-12 0 1,-6 5 4,-18-1-5,-10-2-2,-9 5 1,-10 0 1,-3 0 0,-8 0-1,-5 0 0,-7-3-1,-3 3-4,0 0-15,0 0-39,0 0-38,-15-3-125,-18-3-473</inkml:trace>
</inkml:ink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722436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860ca10a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e860ca10ac_0_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ge860ca10ac_0_7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860ca10ac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860ca10ac_0_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e860ca10ac_0_8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860ca10ac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e860ca10ac_0_9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e860ca10ac_0_9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860ca10ac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860ca10ac_0_1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e860ca10ac_0_10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860ca10ac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e860ca10ac_0_1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e860ca10ac_0_11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860ca10ac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e860ca10ac_0_1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e860ca10ac_0_120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860ca10ac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860ca10ac_0_1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e860ca10ac_0_12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e860ca10ac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e860ca10ac_0_1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e860ca10ac_0_138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e860ca10a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e860ca10ac_0_14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e860ca10ac_0_14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860ca10a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860ca10ac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e860ca10ac_0_158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e8ca6d130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7" name="Google Shape;87;ge8ca6d130f_0_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" name="Google Shape;88;ge8ca6d130f_0_2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12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e860ca10ac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e860ca10ac_0_1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ge860ca10ac_0_16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860ca10ac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e860ca10ac_0_18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e860ca10ac_0_18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860ca10ac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860ca10ac_0_1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e860ca10ac_0_196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e860ca10a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e860ca10ac_0_20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e860ca10ac_0_20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860ca10ac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e860ca10ac_0_2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ge860ca10ac_0_21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e860ca10ac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e860ca10ac_0_2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ge860ca10ac_0_22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e860ca10ac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e860ca10ac_0_2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e860ca10ac_0_23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860ca10ac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e860ca10ac_0_24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ge860ca10ac_0_24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860ca10ac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e860ca10ac_0_2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ge860ca10ac_0_27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860ca10ac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e860ca10ac_0_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ge860ca10ac_0_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13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860ca10a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860ca10ac_0_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e860ca10ac_0_1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14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860ca10a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860ca10ac_0_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e860ca10ac_0_2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15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860ca10ac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860ca10ac_0_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e860ca10ac_0_3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16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860ca10ac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860ca10ac_0_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e860ca10ac_0_4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17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860ca10ac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860ca10ac_0_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e860ca10ac_0_5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18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860ca10ac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e860ca10ac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e860ca10ac_0_6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19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>
            <a:spLocks noGrp="1"/>
          </p:cNvSpPr>
          <p:nvPr>
            <p:ph type="ctrTitle"/>
          </p:nvPr>
        </p:nvSpPr>
        <p:spPr>
          <a:xfrm>
            <a:off x="838200" y="2209800"/>
            <a:ext cx="7620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6"/>
          <p:cNvSpPr txBox="1">
            <a:spLocks noGrp="1"/>
          </p:cNvSpPr>
          <p:nvPr>
            <p:ph type="subTitle" idx="1"/>
          </p:nvPr>
        </p:nvSpPr>
        <p:spPr>
          <a:xfrm>
            <a:off x="1143000" y="3886200"/>
            <a:ext cx="7620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Font typeface="Noto Sans Symbols"/>
              <a:buNone/>
              <a:defRPr>
                <a:solidFill>
                  <a:srgbClr val="993300"/>
                </a:solidFill>
              </a:defRPr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26"/>
          <p:cNvSpPr txBox="1">
            <a:spLocks noGrp="1"/>
          </p:cNvSpPr>
          <p:nvPr>
            <p:ph type="dt" idx="10"/>
          </p:nvPr>
        </p:nvSpPr>
        <p:spPr>
          <a:xfrm>
            <a:off x="8077200" y="6553200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1pPr>
            <a:lvl2pPr marL="914400" lvl="1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3pPr>
            <a:lvl4pPr marL="1828800" lvl="3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Char char="■"/>
              <a:defRPr sz="1600"/>
            </a:lvl4pPr>
            <a:lvl5pPr marL="2286000" lvl="4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5pPr>
            <a:lvl6pPr marL="2743200" lvl="5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6pPr>
            <a:lvl7pPr marL="3200400" lvl="6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7pPr>
            <a:lvl8pPr marL="3657600" lvl="7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8pPr>
            <a:lvl9pPr marL="4114800" lvl="8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9pPr>
          </a:lstStyle>
          <a:p>
            <a:endParaRPr/>
          </a:p>
        </p:txBody>
      </p:sp>
      <p:sp>
        <p:nvSpPr>
          <p:cNvPr id="72" name="Google Shape;72;p3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73" name="Google Shape;73;p3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1pPr>
            <a:lvl2pPr marL="914400" lvl="1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3pPr>
            <a:lvl4pPr marL="1828800" lvl="3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Char char="■"/>
              <a:defRPr sz="1600"/>
            </a:lvl4pPr>
            <a:lvl5pPr marL="2286000" lvl="4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5pPr>
            <a:lvl6pPr marL="2743200" lvl="5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6pPr>
            <a:lvl7pPr marL="3200400" lvl="6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7pPr>
            <a:lvl8pPr marL="3657600" lvl="7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8pPr>
            <a:lvl9pPr marL="4114800" lvl="8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9pPr>
          </a:lstStyle>
          <a:p>
            <a:endParaRPr/>
          </a:p>
        </p:txBody>
      </p:sp>
      <p:sp>
        <p:nvSpPr>
          <p:cNvPr id="74" name="Google Shape;74;p36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70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9pPr>
          </a:lstStyle>
          <a:p>
            <a:endParaRPr/>
          </a:p>
        </p:txBody>
      </p:sp>
      <p:sp>
        <p:nvSpPr>
          <p:cNvPr id="78" name="Google Shape;78;p3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8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9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42099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Char char="■"/>
              <a:defRPr sz="2800"/>
            </a:lvl1pPr>
            <a:lvl2pPr marL="914400" lvl="1" indent="-3124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320"/>
              <a:buChar char="■"/>
              <a:defRPr sz="2400"/>
            </a:lvl2pPr>
            <a:lvl3pPr marL="1371600" lvl="2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 sz="1800"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9pPr>
          </a:lstStyle>
          <a:p>
            <a:endParaRPr/>
          </a:p>
        </p:txBody>
      </p:sp>
      <p:sp>
        <p:nvSpPr>
          <p:cNvPr id="43" name="Google Shape;43;p29"/>
          <p:cNvSpPr txBox="1">
            <a:spLocks noGrp="1"/>
          </p:cNvSpPr>
          <p:nvPr>
            <p:ph type="body" idx="2"/>
          </p:nvPr>
        </p:nvSpPr>
        <p:spPr>
          <a:xfrm>
            <a:off x="4743450" y="1371600"/>
            <a:ext cx="42117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Char char="■"/>
              <a:defRPr sz="2800"/>
            </a:lvl1pPr>
            <a:lvl2pPr marL="914400" lvl="1" indent="-3124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320"/>
              <a:buChar char="■"/>
              <a:defRPr sz="2400"/>
            </a:lvl2pPr>
            <a:lvl3pPr marL="1371600" lvl="2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 sz="1800"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2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0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1"/>
          <p:cNvSpPr txBox="1">
            <a:spLocks noGrp="1"/>
          </p:cNvSpPr>
          <p:nvPr>
            <p:ph type="title"/>
          </p:nvPr>
        </p:nvSpPr>
        <p:spPr>
          <a:xfrm rot="5400000">
            <a:off x="4981588" y="2101950"/>
            <a:ext cx="5904000" cy="21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body" idx="1"/>
          </p:nvPr>
        </p:nvSpPr>
        <p:spPr>
          <a:xfrm rot="5400000">
            <a:off x="589775" y="19950"/>
            <a:ext cx="5904000" cy="6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2"/>
          <p:cNvSpPr txBox="1">
            <a:spLocks noGrp="1"/>
          </p:cNvSpPr>
          <p:nvPr>
            <p:ph type="body" idx="1"/>
          </p:nvPr>
        </p:nvSpPr>
        <p:spPr>
          <a:xfrm rot="5400000">
            <a:off x="2287587" y="-534900"/>
            <a:ext cx="4761000" cy="8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3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3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6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052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920"/>
              <a:buChar char="■"/>
              <a:defRPr sz="3200"/>
            </a:lvl1pPr>
            <a:lvl2pPr marL="914400" lvl="1" indent="-32639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540"/>
              <a:buChar char="■"/>
              <a:defRPr sz="2800"/>
            </a:lvl2pPr>
            <a:lvl3pPr marL="1371600" lvl="2" indent="-3048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Char char="■"/>
              <a:defRPr sz="24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4pPr>
            <a:lvl5pPr marL="2286000" lvl="4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5pPr>
            <a:lvl6pPr marL="2743200" lvl="5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6pPr>
            <a:lvl7pPr marL="3200400" lvl="6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7pPr>
            <a:lvl8pPr marL="3657600" lvl="7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8pPr>
            <a:lvl9pPr marL="4114800" lvl="8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9pPr>
          </a:lstStyle>
          <a:p>
            <a:endParaRPr/>
          </a:p>
        </p:txBody>
      </p:sp>
      <p:sp>
        <p:nvSpPr>
          <p:cNvPr id="64" name="Google Shape;64;p34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6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3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4800" y="5334000"/>
            <a:ext cx="895350" cy="63658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5"/>
          <p:cNvSpPr txBox="1"/>
          <p:nvPr/>
        </p:nvSpPr>
        <p:spPr>
          <a:xfrm>
            <a:off x="558800" y="2625725"/>
            <a:ext cx="322262" cy="47466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5"/>
          <p:cNvSpPr txBox="1"/>
          <p:nvPr/>
        </p:nvSpPr>
        <p:spPr>
          <a:xfrm>
            <a:off x="825500" y="2625725"/>
            <a:ext cx="328612" cy="474662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FFD1D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5"/>
          <p:cNvSpPr txBox="1"/>
          <p:nvPr/>
        </p:nvSpPr>
        <p:spPr>
          <a:xfrm>
            <a:off x="566737" y="3048000"/>
            <a:ext cx="422275" cy="47466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5"/>
          <p:cNvSpPr txBox="1"/>
          <p:nvPr/>
        </p:nvSpPr>
        <p:spPr>
          <a:xfrm>
            <a:off x="936625" y="3048000"/>
            <a:ext cx="368300" cy="474662"/>
          </a:xfrm>
          <a:prstGeom prst="rect">
            <a:avLst/>
          </a:prstGeom>
          <a:gradFill>
            <a:gsLst>
              <a:gs pos="0">
                <a:srgbClr val="FFFF00"/>
              </a:gs>
              <a:gs pos="100000">
                <a:srgbClr val="FFFFF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5"/>
          <p:cNvSpPr txBox="1"/>
          <p:nvPr/>
        </p:nvSpPr>
        <p:spPr>
          <a:xfrm>
            <a:off x="152400" y="2974975"/>
            <a:ext cx="560387" cy="422275"/>
          </a:xfrm>
          <a:prstGeom prst="rect">
            <a:avLst/>
          </a:prstGeom>
          <a:gradFill>
            <a:gsLst>
              <a:gs pos="0">
                <a:srgbClr val="D18BFF"/>
              </a:gs>
              <a:gs pos="100000">
                <a:schemeClr val="folHlink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5"/>
          <p:cNvSpPr txBox="1"/>
          <p:nvPr/>
        </p:nvSpPr>
        <p:spPr>
          <a:xfrm>
            <a:off x="787400" y="2438400"/>
            <a:ext cx="31750" cy="1052512"/>
          </a:xfrm>
          <a:prstGeom prst="rect">
            <a:avLst/>
          </a:prstGeom>
          <a:solidFill>
            <a:srgbClr val="99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5"/>
          <p:cNvSpPr txBox="1"/>
          <p:nvPr/>
        </p:nvSpPr>
        <p:spPr>
          <a:xfrm rot="10800000" flipH="1">
            <a:off x="315912" y="3265487"/>
            <a:ext cx="8683625" cy="46037"/>
          </a:xfrm>
          <a:prstGeom prst="rect">
            <a:avLst/>
          </a:prstGeom>
          <a:gradFill>
            <a:gsLst>
              <a:gs pos="0">
                <a:srgbClr val="993300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037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9" name="Google Shape;19;p2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87" cy="4760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528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1241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32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0" name="Google Shape;20;p25"/>
          <p:cNvSpPr txBox="1">
            <a:spLocks noGrp="1"/>
          </p:cNvSpPr>
          <p:nvPr>
            <p:ph type="dt" idx="10"/>
          </p:nvPr>
        </p:nvSpPr>
        <p:spPr>
          <a:xfrm>
            <a:off x="8077200" y="6553200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7"/>
          <p:cNvSpPr txBox="1"/>
          <p:nvPr/>
        </p:nvSpPr>
        <p:spPr>
          <a:xfrm>
            <a:off x="533400" y="260350"/>
            <a:ext cx="322200" cy="474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7"/>
          <p:cNvSpPr txBox="1"/>
          <p:nvPr/>
        </p:nvSpPr>
        <p:spPr>
          <a:xfrm>
            <a:off x="800100" y="260350"/>
            <a:ext cx="328500" cy="4746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FFD1D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7"/>
          <p:cNvSpPr txBox="1"/>
          <p:nvPr/>
        </p:nvSpPr>
        <p:spPr>
          <a:xfrm>
            <a:off x="541337" y="682625"/>
            <a:ext cx="422400" cy="474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7"/>
          <p:cNvSpPr txBox="1"/>
          <p:nvPr/>
        </p:nvSpPr>
        <p:spPr>
          <a:xfrm>
            <a:off x="914400" y="685800"/>
            <a:ext cx="368400" cy="474600"/>
          </a:xfrm>
          <a:prstGeom prst="rect">
            <a:avLst/>
          </a:prstGeom>
          <a:gradFill>
            <a:gsLst>
              <a:gs pos="0">
                <a:srgbClr val="FFFF00"/>
              </a:gs>
              <a:gs pos="100000">
                <a:srgbClr val="FFFFF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7"/>
          <p:cNvSpPr txBox="1"/>
          <p:nvPr/>
        </p:nvSpPr>
        <p:spPr>
          <a:xfrm>
            <a:off x="127000" y="609600"/>
            <a:ext cx="560400" cy="422400"/>
          </a:xfrm>
          <a:prstGeom prst="rect">
            <a:avLst/>
          </a:prstGeom>
          <a:gradFill>
            <a:gsLst>
              <a:gs pos="0">
                <a:srgbClr val="D18BFF"/>
              </a:gs>
              <a:gs pos="100000">
                <a:schemeClr val="folHlink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7"/>
          <p:cNvSpPr txBox="1"/>
          <p:nvPr/>
        </p:nvSpPr>
        <p:spPr>
          <a:xfrm>
            <a:off x="762000" y="152400"/>
            <a:ext cx="31800" cy="1052400"/>
          </a:xfrm>
          <a:prstGeom prst="rect">
            <a:avLst/>
          </a:prstGeom>
          <a:solidFill>
            <a:srgbClr val="99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7"/>
          <p:cNvSpPr txBox="1"/>
          <p:nvPr/>
        </p:nvSpPr>
        <p:spPr>
          <a:xfrm rot="10800000" flipH="1">
            <a:off x="460375" y="990737"/>
            <a:ext cx="8683500" cy="45900"/>
          </a:xfrm>
          <a:prstGeom prst="rect">
            <a:avLst/>
          </a:prstGeom>
          <a:gradFill>
            <a:gsLst>
              <a:gs pos="0">
                <a:srgbClr val="993300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7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528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1241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32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customXml" Target="../ink/ink13.xml"/><Relationship Id="rId4" Type="http://schemas.openxmlformats.org/officeDocument/2006/relationships/image" Target="../media/image16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customXml" Target="../ink/ink15.xml"/><Relationship Id="rId4" Type="http://schemas.openxmlformats.org/officeDocument/2006/relationships/image" Target="../media/image16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customXml" Target="../ink/ink16.xml"/><Relationship Id="rId7" Type="http://schemas.openxmlformats.org/officeDocument/2006/relationships/customXml" Target="../ink/ink18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customXml" Target="../ink/ink17.xml"/><Relationship Id="rId4" Type="http://schemas.openxmlformats.org/officeDocument/2006/relationships/image" Target="../media/image18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customXml" Target="../ink/ink19.xml"/><Relationship Id="rId7" Type="http://schemas.openxmlformats.org/officeDocument/2006/relationships/customXml" Target="../ink/ink21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customXml" Target="../ink/ink20.xml"/><Relationship Id="rId10" Type="http://schemas.openxmlformats.org/officeDocument/2006/relationships/image" Target="../media/image21.emf"/><Relationship Id="rId4" Type="http://schemas.openxmlformats.org/officeDocument/2006/relationships/image" Target="../media/image18.emf"/><Relationship Id="rId9" Type="http://schemas.openxmlformats.org/officeDocument/2006/relationships/customXml" Target="../ink/ink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838200" y="2209800"/>
            <a:ext cx="7620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r>
              <a:rPr lang="en-US" sz="360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Entity Relationship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r>
              <a:rPr lang="en-US"/>
              <a:t>(DBMS)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01280" y="123840"/>
              <a:ext cx="8437320" cy="51922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440" y="109440"/>
                <a:ext cx="8459640" cy="522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515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12080" y="1105200"/>
              <a:ext cx="8394840" cy="55522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9840" y="1092240"/>
                <a:ext cx="8419680" cy="558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071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8ca6d130f_0_2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/>
              <a:t>What is an Entity Relationship Diagram (ERD)?</a:t>
            </a:r>
            <a:endParaRPr sz="2800"/>
          </a:p>
        </p:txBody>
      </p:sp>
      <p:sp>
        <p:nvSpPr>
          <p:cNvPr id="91" name="Google Shape;91;ge8ca6d130f_0_2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ERD is a data modeling technique used in software engineering to produce a conceptual data model of an information system.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So, ERDs illustrate the logical structure of databases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e8ca6d130f_0_2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860ca10ac_0_3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Importance of Data Model</a:t>
            </a:r>
            <a:endParaRPr/>
          </a:p>
        </p:txBody>
      </p:sp>
      <p:sp>
        <p:nvSpPr>
          <p:cNvPr id="99" name="Google Shape;99;ge860ca10ac_0_3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Blue print: 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official documentation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Blue print of house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Employee’s w/o DB knowledge can understand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data model diagram vs. a list of tables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Used as an effective Communication Tool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Improve interaction among the managers, the designers, and the end users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Independence from a particular DBMS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Network DB, Object-oriented DB, etc.  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e860ca10ac_0_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860ca10ac_0_14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Model (con’t)</a:t>
            </a:r>
            <a:endParaRPr/>
          </a:p>
        </p:txBody>
      </p:sp>
      <p:sp>
        <p:nvSpPr>
          <p:cNvPr id="107" name="Google Shape;107;ge860ca10ac_0_14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The data modeling revolves around discovering and analyzing </a:t>
            </a:r>
            <a:r>
              <a:rPr lang="en-US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organizational and users data requirements.</a:t>
            </a:r>
            <a:endParaRPr>
              <a:solidFill>
                <a:srgbClr val="3333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ts val="1080"/>
              <a:buFont typeface="Arial"/>
              <a:buChar char="❏"/>
            </a:pPr>
            <a:r>
              <a:rPr lang="en-US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Requirements based on policies, meetings, procedures, system specifications, etc.  </a:t>
            </a:r>
            <a:endParaRPr>
              <a:solidFill>
                <a:srgbClr val="3333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Identify what data is important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Identify what data should be maintained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e860ca10ac_0_1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860ca10ac_0_23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ERD</a:t>
            </a:r>
            <a:endParaRPr/>
          </a:p>
        </p:txBody>
      </p:sp>
      <p:sp>
        <p:nvSpPr>
          <p:cNvPr id="115" name="Google Shape;115;ge860ca10ac_0_23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The major activity of this phase is identifying </a:t>
            </a:r>
            <a:r>
              <a:rPr lang="en-US" dirty="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entities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dirty="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dirty="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their relationships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to construct model using the </a:t>
            </a:r>
            <a:r>
              <a:rPr lang="en-US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Entity Relationship Diagram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Entity → table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Attribute →column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Relationship → line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ge860ca10ac_0_2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860ca10ac_0_3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entities?</a:t>
            </a:r>
            <a:endParaRPr/>
          </a:p>
        </p:txBody>
      </p:sp>
      <p:sp>
        <p:nvSpPr>
          <p:cNvPr id="123" name="Google Shape;123;ge860ca10ac_0_3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Entity: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"...</a:t>
            </a:r>
            <a:r>
              <a:rPr lang="en-US" sz="24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anything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 (people, places, objects, events, etc.) </a:t>
            </a:r>
            <a:r>
              <a:rPr lang="en-US" sz="24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about which we store information 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(e.g. supplier, machine tool, employee, utility pole, airline seat, etc.).”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Tangible: customer, product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Intangible: order, accounting receivable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Look for singular nouns (beginner)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BUT </a:t>
            </a:r>
            <a:r>
              <a:rPr lang="en-US" sz="2400" u="sng">
                <a:latin typeface="Arial"/>
                <a:ea typeface="Arial"/>
                <a:cs typeface="Arial"/>
                <a:sym typeface="Arial"/>
              </a:rPr>
              <a:t>a proper noun is not a good candidate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….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e860ca10ac_0_3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860ca10ac_0_4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Entity Instance</a:t>
            </a:r>
            <a:endParaRPr/>
          </a:p>
        </p:txBody>
      </p:sp>
      <p:sp>
        <p:nvSpPr>
          <p:cNvPr id="131" name="Google Shape;131;ge860ca10ac_0_4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Entity instance: a single occurrence of an entity.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❏"/>
            </a:pPr>
            <a:r>
              <a:rPr lang="en-US" sz="1800" b="1">
                <a:latin typeface="Arial"/>
                <a:ea typeface="Arial"/>
                <a:cs typeface="Arial"/>
                <a:sym typeface="Arial"/>
              </a:rPr>
              <a:t>6 instances</a:t>
            </a:r>
            <a:endParaRPr sz="18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e860ca10ac_0_4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pic>
        <p:nvPicPr>
          <p:cNvPr id="133" name="Google Shape;133;ge860ca10ac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313" y="2198763"/>
            <a:ext cx="8562975" cy="393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860ca10ac_0_5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attributes?</a:t>
            </a:r>
            <a:endParaRPr/>
          </a:p>
        </p:txBody>
      </p:sp>
      <p:sp>
        <p:nvSpPr>
          <p:cNvPr id="140" name="Google Shape;140;ge860ca10ac_0_5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Attribute: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Attributes are data objects that either identify or describe entities (property of an entity).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In other words, it is a descriptor whose values are associated with individual entities of a specific entity type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The process for identifying attributes is similar except now you want to look for and extract those names that appear to be descriptive noun phrases.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e860ca10ac_0_5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860ca10ac_0_6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relationships?</a:t>
            </a:r>
            <a:endParaRPr/>
          </a:p>
        </p:txBody>
      </p:sp>
      <p:sp>
        <p:nvSpPr>
          <p:cNvPr id="148" name="Google Shape;148;ge860ca10ac_0_6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Relationship: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Relationships are associations between entities.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Typically, a relationship is indicated by a verb connecting two or more entities.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Employees </a:t>
            </a:r>
            <a:r>
              <a:rPr lang="en-US"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are assigned 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to projects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Relationships should be classified in terms of cardinality.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One-to-one, one-to-many, etc.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e860ca10ac_0_6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develop DBMS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371600"/>
            <a:ext cx="6746310" cy="4761000"/>
          </a:xfrm>
        </p:spPr>
        <p:txBody>
          <a:bodyPr/>
          <a:lstStyle/>
          <a:p>
            <a:pPr marL="636270" indent="-514350">
              <a:buFont typeface="+mj-lt"/>
              <a:buAutoNum type="arabicPeriod"/>
            </a:pPr>
            <a:r>
              <a:rPr lang="en-US" dirty="0" smtClean="0"/>
              <a:t>Requirement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Conceptual Database design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smtClean="0"/>
              <a:t>Tables and keys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Logical database design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smtClean="0"/>
              <a:t>Constraints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Schema refinement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smtClean="0"/>
              <a:t>Normalization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Physical database design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err="1" smtClean="0"/>
              <a:t>Indixing</a:t>
            </a:r>
            <a:endParaRPr lang="en-US" dirty="0" smtClean="0"/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Security and Applications design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98480" y="1202760"/>
              <a:ext cx="6772320" cy="2511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0200" y="1193760"/>
                <a:ext cx="6791040" cy="252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533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860ca10ac_0_7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cardinalities?</a:t>
            </a:r>
            <a:endParaRPr/>
          </a:p>
        </p:txBody>
      </p:sp>
      <p:sp>
        <p:nvSpPr>
          <p:cNvPr id="156" name="Google Shape;156;ge860ca10ac_0_7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Cardinality: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The cardinality is the number of occurrences in one entity which are associated to the number of occurrences in another.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There are three basic cardinalities (degrees of relationship).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one-to-one (1:1), one-to-many (1:M), and many-to-many (M:N)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e860ca10ac_0_7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860ca10ac_0_8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Identifier</a:t>
            </a:r>
            <a:endParaRPr/>
          </a:p>
        </p:txBody>
      </p:sp>
      <p:sp>
        <p:nvSpPr>
          <p:cNvPr id="164" name="Google Shape;164;ge860ca10ac_0_8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i="1"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attributes that uniquely identify entity instances”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Becomes a PK in RDS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Composite identifiers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are identifiers that consist of two or more attributes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Identifiers are represented by </a:t>
            </a:r>
            <a:r>
              <a:rPr lang="en-US">
                <a:solidFill>
                  <a:srgbClr val="3333FF"/>
                </a:solidFill>
                <a:latin typeface="Arial"/>
                <a:ea typeface="Arial"/>
                <a:cs typeface="Arial"/>
                <a:sym typeface="Arial"/>
              </a:rPr>
              <a:t>underlying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the name of the attribute(s)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2914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Employee (</a:t>
            </a:r>
            <a:r>
              <a:rPr lang="en-US" sz="2400" u="sng">
                <a:latin typeface="Arial"/>
                <a:ea typeface="Arial"/>
                <a:cs typeface="Arial"/>
                <a:sym typeface="Arial"/>
              </a:rPr>
              <a:t>Employee_ID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), student (</a:t>
            </a:r>
            <a:r>
              <a:rPr lang="en-US" sz="2400" u="sng">
                <a:latin typeface="Arial"/>
                <a:ea typeface="Arial"/>
                <a:cs typeface="Arial"/>
                <a:sym typeface="Arial"/>
              </a:rPr>
              <a:t>Student_ID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e860ca10ac_0_8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860ca10ac_0_9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Crow’s Foot Notation</a:t>
            </a:r>
            <a:endParaRPr/>
          </a:p>
        </p:txBody>
      </p:sp>
      <p:sp>
        <p:nvSpPr>
          <p:cNvPr id="172" name="Google Shape;172;ge860ca10ac_0_9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Known as IE notation (most popular)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29146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Entity: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Represented by a rectangle, with its name on the top. The name is singular (entity) rather than plural (entities).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e860ca10ac_0_9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pic>
        <p:nvPicPr>
          <p:cNvPr id="174" name="Google Shape;174;ge860ca10ac_0_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3400" y="3683938"/>
            <a:ext cx="2895600" cy="220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860ca10ac_0_10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Attributes</a:t>
            </a:r>
            <a:endParaRPr/>
          </a:p>
        </p:txBody>
      </p:sp>
      <p:sp>
        <p:nvSpPr>
          <p:cNvPr id="181" name="Google Shape;181;ge860ca10ac_0_10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Identifiers are represented by </a:t>
            </a:r>
            <a:r>
              <a:rPr lang="en-US">
                <a:solidFill>
                  <a:srgbClr val="3333FF"/>
                </a:solidFill>
                <a:latin typeface="Arial"/>
                <a:ea typeface="Arial"/>
                <a:cs typeface="Arial"/>
                <a:sym typeface="Arial"/>
              </a:rPr>
              <a:t>underlying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the name of the attribute(s)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e860ca10ac_0_10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pic>
        <p:nvPicPr>
          <p:cNvPr id="183" name="Google Shape;183;ge860ca10ac_0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038" y="2660675"/>
            <a:ext cx="5324475" cy="29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860ca10ac_0_11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Basic Cardinality type</a:t>
            </a:r>
            <a:endParaRPr/>
          </a:p>
        </p:txBody>
      </p:sp>
      <p:sp>
        <p:nvSpPr>
          <p:cNvPr id="190" name="Google Shape;190;ge860ca10ac_0_11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e860ca10ac_0_11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pic>
        <p:nvPicPr>
          <p:cNvPr id="192" name="Google Shape;192;ge860ca10ac_0_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813" y="1447800"/>
            <a:ext cx="7572375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860ca10ac_0_120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Cardinality con’t</a:t>
            </a:r>
            <a:endParaRPr/>
          </a:p>
        </p:txBody>
      </p:sp>
      <p:sp>
        <p:nvSpPr>
          <p:cNvPr id="199" name="Google Shape;199;ge860ca10ac_0_120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e860ca10ac_0_120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pic>
        <p:nvPicPr>
          <p:cNvPr id="201" name="Google Shape;201;ge860ca10ac_0_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4700" y="1762113"/>
            <a:ext cx="5410200" cy="4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860ca10ac_0_12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 Model</a:t>
            </a:r>
            <a:endParaRPr/>
          </a:p>
        </p:txBody>
      </p:sp>
      <p:sp>
        <p:nvSpPr>
          <p:cNvPr id="208" name="Google Shape;208;ge860ca10ac_0_129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e860ca10ac_0_12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pic>
        <p:nvPicPr>
          <p:cNvPr id="210" name="Google Shape;210;ge860ca10ac_0_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950" y="1860925"/>
            <a:ext cx="6896100" cy="39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860ca10ac_0_138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/>
              <a:t>Data Model by Peter Chen’ Notation (first - original)</a:t>
            </a:r>
            <a:endParaRPr sz="2900"/>
          </a:p>
        </p:txBody>
      </p:sp>
      <p:sp>
        <p:nvSpPr>
          <p:cNvPr id="217" name="Google Shape;217;ge860ca10ac_0_138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e860ca10ac_0_138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pic>
        <p:nvPicPr>
          <p:cNvPr id="219" name="Google Shape;219;ge860ca10ac_0_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914400"/>
            <a:ext cx="8686800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e860ca10ac_0_147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Rule Example 1</a:t>
            </a:r>
            <a:endParaRPr/>
          </a:p>
        </p:txBody>
      </p:sp>
      <p:sp>
        <p:nvSpPr>
          <p:cNvPr id="226" name="Google Shape;226;ge860ca10ac_0_147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43782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 dirty="0" smtClean="0"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professor advises many students </a:t>
            </a:r>
            <a:r>
              <a:rPr lang="en-US" sz="2000" dirty="0">
                <a:solidFill>
                  <a:srgbClr val="0099FF"/>
                </a:solidFill>
                <a:latin typeface="Arial"/>
                <a:ea typeface="Arial"/>
                <a:cs typeface="Arial"/>
                <a:sym typeface="Arial"/>
              </a:rPr>
              <a:t>(professor to student).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Each student is advised by one professor </a:t>
            </a:r>
            <a:r>
              <a:rPr lang="en-US" sz="2000" dirty="0">
                <a:solidFill>
                  <a:srgbClr val="0099FF"/>
                </a:solidFill>
                <a:latin typeface="Arial"/>
                <a:ea typeface="Arial"/>
                <a:cs typeface="Arial"/>
                <a:sym typeface="Arial"/>
              </a:rPr>
              <a:t>(student to professor)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.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A professor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must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teach many classes. Each class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must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be taught by one professor. </a:t>
            </a:r>
            <a:r>
              <a:rPr lang="en-US" sz="2000" dirty="0">
                <a:solidFill>
                  <a:srgbClr val="0099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dirty="0">
              <a:solidFill>
                <a:srgbClr val="0099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7" name="Google Shape;227;ge860ca10ac_0_14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pic>
        <p:nvPicPr>
          <p:cNvPr id="228" name="Google Shape;228;ge860ca10ac_0_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225" y="1790700"/>
            <a:ext cx="3886200" cy="32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e860ca10ac_0_158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Rule 1</a:t>
            </a:r>
            <a:endParaRPr/>
          </a:p>
        </p:txBody>
      </p:sp>
      <p:sp>
        <p:nvSpPr>
          <p:cNvPr id="235" name="Google Shape;235;ge860ca10ac_0_158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Business Rules are used to </a:t>
            </a:r>
            <a:r>
              <a:rPr lang="en-US" sz="2400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define entities, attributes, relationships and constraints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Usually though they are used for the organization that </a:t>
            </a:r>
            <a:r>
              <a:rPr lang="en-US" sz="2400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stores or uses data to be an explanation of a policy, procedure, or principle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The data can be considered significant only after business rules are defined.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W/o them it cannot be considered as data for RDS but just records.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e860ca10ac_0_158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356480" y="1143360"/>
              <a:ext cx="7790760" cy="4776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2440" y="1132560"/>
                <a:ext cx="7818840" cy="480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934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860ca10ac_0_167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Rule 2</a:t>
            </a:r>
            <a:endParaRPr/>
          </a:p>
        </p:txBody>
      </p:sp>
      <p:sp>
        <p:nvSpPr>
          <p:cNvPr id="243" name="Google Shape;243;ge860ca10ac_0_167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When creating business rules, keep them simple, easy to understand, and keep them broad.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so that everyone can have a similar understanding and interpretation.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Sources of business rules: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Direct interviews with internal &amp; external stakeholders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Site visitations (collect data) and observation of the work process or procedure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Review and study of documents (Policies, Procedures, Forms, Operation manuals, etc..)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ge860ca10ac_0_16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e860ca10ac_0_18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Attributes</a:t>
            </a:r>
            <a:endParaRPr/>
          </a:p>
        </p:txBody>
      </p:sp>
      <p:sp>
        <p:nvSpPr>
          <p:cNvPr id="259" name="Google Shape;259;ge860ca10ac_0_18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i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Describe detail information about an entity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i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2400" i="1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Entity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: Employee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Employee-Name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Address (composite)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Phone Extension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Date-Of-Hire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Job-Skill-Code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Salary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e860ca10ac_0_18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e860ca10ac_0_196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Classes of attributes</a:t>
            </a:r>
            <a:endParaRPr/>
          </a:p>
        </p:txBody>
      </p:sp>
      <p:sp>
        <p:nvSpPr>
          <p:cNvPr id="267" name="Google Shape;267;ge860ca10ac_0_196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Simple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Composite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Derived attributes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Single-valued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Multi-valued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ge860ca10ac_0_196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e860ca10ac_0_20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Simple/Composite attribute</a:t>
            </a:r>
            <a:endParaRPr/>
          </a:p>
        </p:txBody>
      </p:sp>
      <p:sp>
        <p:nvSpPr>
          <p:cNvPr id="275" name="Google Shape;275;ge860ca10ac_0_20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simple attribute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cannot be subdivided.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 Age, Gender, and Marital status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composite attribute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can be further subdivided to yield additional attributes.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ADDRESS  --à Street, City, State, Zip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PHONE NUMBER --à  Area code, Exchange number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ge860ca10ac_0_20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860ca10ac_0_214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Derived attribute</a:t>
            </a:r>
            <a:endParaRPr/>
          </a:p>
        </p:txBody>
      </p:sp>
      <p:sp>
        <p:nvSpPr>
          <p:cNvPr id="283" name="Google Shape;283;ge860ca10ac_0_214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is not physically stored within the database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instead, it is derived by using an algorithm.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 1: AGE can be derived from the date of birth and the current date.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MS Access: int(Date() – Emp_Dob)/365)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ge860ca10ac_0_21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860ca10ac_0_22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Single-valued attribute </a:t>
            </a:r>
            <a:endParaRPr/>
          </a:p>
        </p:txBody>
      </p:sp>
      <p:sp>
        <p:nvSpPr>
          <p:cNvPr id="291" name="Google Shape;291;ge860ca10ac_0_22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can have only a single (atomic) value.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 person can have only one social security number.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 manufactured part can have only one serial number.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b="1" u="sng">
                <a:latin typeface="Arial"/>
                <a:ea typeface="Arial"/>
                <a:cs typeface="Arial"/>
                <a:sym typeface="Arial"/>
              </a:rPr>
              <a:t>A single-valued attribute is not necessarily a simple attribute.</a:t>
            </a:r>
            <a:endParaRPr sz="2400" b="1" u="sng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Part No: CA-08-02-189935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Location: CA, Factory#:08, shift#: 02, part#: 189935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e860ca10ac_0_22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860ca10ac_0_234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Multi-valued attributes</a:t>
            </a:r>
            <a:endParaRPr/>
          </a:p>
        </p:txBody>
      </p:sp>
      <p:sp>
        <p:nvSpPr>
          <p:cNvPr id="299" name="Google Shape;299;ge860ca10ac_0_234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can have many values.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person may have several college degrees.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household may have several phones with different numbers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car color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e860ca10ac_0_23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e860ca10ac_0_243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 - “Movie Database”</a:t>
            </a:r>
            <a:endParaRPr/>
          </a:p>
        </p:txBody>
      </p:sp>
      <p:sp>
        <p:nvSpPr>
          <p:cNvPr id="307" name="Google Shape;307;ge860ca10ac_0_243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8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Entity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Movie Star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SS#: “123-45-6789” (single-valued)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Cell Phone: “(661)123-4567, (661)234-5678” (multi-valued)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Name: “Harrison Ford” (composite)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Address: “123 Main Str., LA, CA” (composite)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Gender: “Female” (simple)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Age: 24 (derived)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ge860ca10ac_0_24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Entities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3629" y="1496860"/>
            <a:ext cx="7410189" cy="4761000"/>
          </a:xfrm>
        </p:spPr>
        <p:txBody>
          <a:bodyPr/>
          <a:lstStyle/>
          <a:p>
            <a:r>
              <a:rPr lang="en-US" sz="1800" dirty="0"/>
              <a:t>A weak entity is a type of entity which doesn't have its key attribute</a:t>
            </a:r>
            <a:r>
              <a:rPr lang="en-US" sz="1800" dirty="0" smtClean="0"/>
              <a:t>.</a:t>
            </a:r>
          </a:p>
          <a:p>
            <a:r>
              <a:rPr lang="en-US" sz="1800" dirty="0" smtClean="0"/>
              <a:t> </a:t>
            </a:r>
            <a:r>
              <a:rPr lang="en-US" sz="1800" dirty="0"/>
              <a:t>It can be identified uniquely by considering the primary key of another entity</a:t>
            </a:r>
            <a:r>
              <a:rPr lang="en-US" sz="1800" dirty="0" smtClean="0"/>
              <a:t>.</a:t>
            </a:r>
          </a:p>
          <a:p>
            <a:r>
              <a:rPr lang="en-US" sz="1800" dirty="0" smtClean="0"/>
              <a:t> </a:t>
            </a:r>
            <a:r>
              <a:rPr lang="en-US" sz="1800" dirty="0"/>
              <a:t>For that, weak entity sets need to have participation</a:t>
            </a:r>
            <a:r>
              <a:rPr lang="en-US" sz="1800" dirty="0" smtClean="0"/>
              <a:t>.</a:t>
            </a:r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pPr marL="121920" indent="0">
              <a:buNone/>
            </a:pPr>
            <a:endParaRPr lang="en-US" dirty="0"/>
          </a:p>
          <a:p>
            <a:r>
              <a:rPr lang="en-US" sz="1800" dirty="0"/>
              <a:t>In above ER Diagram examples, "Trans No" is a discriminator within a group of transactions in an ATM.</a:t>
            </a: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38</a:t>
            </a:fld>
            <a:endParaRPr lang="en-US"/>
          </a:p>
        </p:txBody>
      </p:sp>
      <p:pic>
        <p:nvPicPr>
          <p:cNvPr id="1026" name="Picture 2" descr="https://cdn.guru99.com/images/1/100518_0621_ERDiagramTu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29" y="3065329"/>
            <a:ext cx="6646058" cy="1977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41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Difference b/w Strong and Weak Entity Set</a:t>
            </a:r>
            <a:endParaRPr lang="en-US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39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63" y="1828800"/>
            <a:ext cx="7381875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9046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7400" y="1458000"/>
              <a:ext cx="9092880" cy="5041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720" y="1445400"/>
                <a:ext cx="9122760" cy="506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088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e860ca10ac_0_27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Problem-1</a:t>
            </a:r>
            <a:endParaRPr/>
          </a:p>
        </p:txBody>
      </p:sp>
      <p:sp>
        <p:nvSpPr>
          <p:cNvPr id="315" name="Google Shape;315;ge860ca10ac_0_271"/>
          <p:cNvSpPr txBox="1">
            <a:spLocks noGrp="1"/>
          </p:cNvSpPr>
          <p:nvPr>
            <p:ph type="body" idx="1"/>
          </p:nvPr>
        </p:nvSpPr>
        <p:spPr>
          <a:xfrm>
            <a:off x="438300" y="1255925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Consider the table below where employee may or may not have supervisor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E_no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P.K.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Supervisor_Id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F.K referencing to PK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100" dirty="0" smtClean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you want to insert a tuple "E6 D E7", will the DBMS allow you to insert the tuple?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e860ca10ac_0_27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  <p:graphicFrame>
        <p:nvGraphicFramePr>
          <p:cNvPr id="317" name="Google Shape;317;ge860ca10ac_0_271"/>
          <p:cNvGraphicFramePr/>
          <p:nvPr/>
        </p:nvGraphicFramePr>
        <p:xfrm>
          <a:off x="4572000" y="1951888"/>
          <a:ext cx="4281000" cy="259062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E_No (PK)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E_Name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Supervisor_ID</a:t>
                      </a:r>
                      <a:endParaRPr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(FK)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Null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699360" y="4484880"/>
              <a:ext cx="5176080" cy="582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88560" y="4480920"/>
                <a:ext cx="5193360" cy="594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Problem-2</a:t>
            </a:r>
            <a:endParaRPr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1255925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Consider the table below where employee may or may not have supervisor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E_no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P.K.</a:t>
            </a:r>
            <a:endParaRPr lang="en-US"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Supervisor_Id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</a:p>
          <a:p>
            <a:pPr marL="9525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None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a F.K referencing to PK</a:t>
            </a: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Integrity Constraint: </a:t>
            </a:r>
          </a:p>
          <a:p>
            <a:pPr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on delete no action </a:t>
            </a:r>
            <a:endParaRPr sz="2100" dirty="0">
              <a:solidFill>
                <a:schemeClr val="bg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bg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you want to 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delete 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a tuple "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E2 A Null“, 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will the DBMS allow you to insert the tuple?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/>
        </p:nvGraphicFramePr>
        <p:xfrm>
          <a:off x="4572000" y="1951888"/>
          <a:ext cx="4281000" cy="259062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E_No (PK)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E_Name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Supervisor_ID</a:t>
                      </a:r>
                      <a:endParaRPr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(FK)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Null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947120" y="3011400"/>
              <a:ext cx="3546720" cy="275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33800" y="2956680"/>
                <a:ext cx="357372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4316400" y="2944440"/>
              <a:ext cx="783000" cy="443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03800" y="2932920"/>
                <a:ext cx="803520" cy="4651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Problem-3</a:t>
            </a:r>
            <a:endParaRPr dirty="0"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1255925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Consider the table below where employee may or may not have supervisor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E_no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P.K.</a:t>
            </a:r>
            <a:endParaRPr lang="en-US"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Supervisor_Id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</a:p>
          <a:p>
            <a:pPr marL="9525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None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a F.K referencing to PK</a:t>
            </a: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Integrity Constraint: </a:t>
            </a:r>
          </a:p>
          <a:p>
            <a:pPr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on delete cascade</a:t>
            </a:r>
            <a:endParaRPr sz="2100" dirty="0">
              <a:solidFill>
                <a:schemeClr val="bg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R="38100" lvl="0" indent="0">
              <a:lnSpc>
                <a:spcPct val="128571"/>
              </a:lnSpc>
              <a:spcBef>
                <a:spcPts val="0"/>
              </a:spcBef>
              <a:buNone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you want to delete a tuple "E2 A Null", will the DBMS allow you to insert the tuple? If yes, how many tuples will remain in the table after performing the deletion query.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/>
        </p:nvGraphicFramePr>
        <p:xfrm>
          <a:off x="4572000" y="1951888"/>
          <a:ext cx="4281000" cy="259062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E_No (PK)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E_Name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Supervisor_ID</a:t>
                      </a:r>
                      <a:endParaRPr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(FK)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Null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E4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947120" y="3011400"/>
              <a:ext cx="3546720" cy="275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33800" y="2956680"/>
                <a:ext cx="357372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4316400" y="2944440"/>
              <a:ext cx="783000" cy="443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03800" y="2932920"/>
                <a:ext cx="803520" cy="46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035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Problem-4</a:t>
            </a:r>
            <a:endParaRPr dirty="0"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4271375"/>
            <a:ext cx="8574000" cy="174554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38100" lvl="0" indent="0">
              <a:lnSpc>
                <a:spcPct val="128571"/>
              </a:lnSpc>
              <a:spcBef>
                <a:spcPts val="0"/>
              </a:spcBef>
              <a:buNone/>
            </a:pPr>
            <a:r>
              <a:rPr lang="en-US" sz="2400" dirty="0"/>
              <a:t>In the above table, which attributes qualify to be primary key and foreign key?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>
            <p:extLst>
              <p:ext uri="{D42A27DB-BD31-4B8C-83A1-F6EECF244321}">
                <p14:modId xmlns:p14="http://schemas.microsoft.com/office/powerpoint/2010/main" val="1898220684"/>
              </p:ext>
            </p:extLst>
          </p:nvPr>
        </p:nvGraphicFramePr>
        <p:xfrm>
          <a:off x="1164921" y="1087592"/>
          <a:ext cx="4281000" cy="277347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A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B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C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7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470960" y="1237320"/>
              <a:ext cx="3437640" cy="168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59800" y="1182960"/>
                <a:ext cx="346824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6065640" y="2887200"/>
              <a:ext cx="8640" cy="5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43320" y="2778480"/>
                <a:ext cx="5508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/>
              <p14:cNvContentPartPr/>
              <p14:nvPr/>
            </p14:nvContentPartPr>
            <p14:xfrm>
              <a:off x="5571360" y="949680"/>
              <a:ext cx="1445760" cy="355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56240" y="938160"/>
                <a:ext cx="1473480" cy="38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354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Problem-5</a:t>
            </a:r>
            <a:endParaRPr dirty="0"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4271375"/>
            <a:ext cx="8574000" cy="174554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38100" lvl="0" indent="-361950">
              <a:lnSpc>
                <a:spcPct val="128571"/>
              </a:lnSpc>
              <a:spcBef>
                <a:spcPts val="0"/>
              </a:spcBef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400" dirty="0" smtClean="0"/>
              <a:t>A is  Primary key and C is foreign key referencing to  attribute A.</a:t>
            </a:r>
          </a:p>
          <a:p>
            <a:pPr marR="38100" lvl="0" indent="-361950">
              <a:lnSpc>
                <a:spcPct val="128571"/>
              </a:lnSpc>
              <a:spcBef>
                <a:spcPts val="0"/>
              </a:spcBef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4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Integrity </a:t>
            </a:r>
            <a:r>
              <a:rPr lang="en-US" sz="24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Constraint: </a:t>
            </a:r>
            <a:r>
              <a:rPr lang="en-US" sz="24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 sz="2400" dirty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delete </a:t>
            </a:r>
            <a:r>
              <a:rPr lang="en-US" sz="24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cascade</a:t>
            </a:r>
          </a:p>
          <a:p>
            <a:pPr marL="95250" marR="38100" lvl="0" indent="0">
              <a:lnSpc>
                <a:spcPct val="128571"/>
              </a:lnSpc>
              <a:spcBef>
                <a:spcPts val="0"/>
              </a:spcBef>
              <a:buClr>
                <a:srgbClr val="202124"/>
              </a:buClr>
              <a:buSzPts val="2100"/>
              <a:buNone/>
            </a:pPr>
            <a:r>
              <a:rPr lang="en-US" sz="24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you delete tuple (2,3,4), how many tuples will remain in the table 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>
            <p:extLst>
              <p:ext uri="{D42A27DB-BD31-4B8C-83A1-F6EECF244321}">
                <p14:modId xmlns:p14="http://schemas.microsoft.com/office/powerpoint/2010/main" val="773451591"/>
              </p:ext>
            </p:extLst>
          </p:nvPr>
        </p:nvGraphicFramePr>
        <p:xfrm>
          <a:off x="1189973" y="1305000"/>
          <a:ext cx="4281000" cy="277347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A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B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C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7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470960" y="1448300"/>
              <a:ext cx="3437640" cy="168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59800" y="1393940"/>
                <a:ext cx="346824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6065640" y="2887200"/>
              <a:ext cx="8640" cy="5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43320" y="2778480"/>
                <a:ext cx="5508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/>
              <p14:cNvContentPartPr/>
              <p14:nvPr/>
            </p14:nvContentPartPr>
            <p14:xfrm>
              <a:off x="5571360" y="949680"/>
              <a:ext cx="1445760" cy="355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56240" y="938160"/>
                <a:ext cx="147348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" name="Ink 1"/>
              <p14:cNvContentPartPr/>
              <p14:nvPr/>
            </p14:nvContentPartPr>
            <p14:xfrm>
              <a:off x="360000" y="991800"/>
              <a:ext cx="4851720" cy="1177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48480" y="978120"/>
                <a:ext cx="4871520" cy="120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041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526480" y="967320"/>
              <a:ext cx="6545520" cy="58078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12080" y="957600"/>
                <a:ext cx="6572520" cy="583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968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953280" y="543240"/>
              <a:ext cx="8060400" cy="6071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0320" y="528120"/>
                <a:ext cx="8082720" cy="609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912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54240" y="823680"/>
              <a:ext cx="8359920" cy="53985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7040" y="812160"/>
                <a:ext cx="8380440" cy="542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230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108440" y="832680"/>
              <a:ext cx="6774480" cy="39913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6560" y="819360"/>
                <a:ext cx="6798600" cy="401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054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58040" y="660600"/>
              <a:ext cx="9002160" cy="5687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120" y="651960"/>
                <a:ext cx="9020520" cy="570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831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duke6">
  <a:themeElements>
    <a:clrScheme name="">
      <a:dk1>
        <a:srgbClr val="000000"/>
      </a:dk1>
      <a:lt1>
        <a:srgbClr val="FFFFFF"/>
      </a:lt1>
      <a:dk2>
        <a:srgbClr val="FF0000"/>
      </a:dk2>
      <a:lt2>
        <a:srgbClr val="FF9900"/>
      </a:lt2>
      <a:accent1>
        <a:srgbClr val="009900"/>
      </a:accent1>
      <a:accent2>
        <a:srgbClr val="3300FF"/>
      </a:accent2>
      <a:accent3>
        <a:srgbClr val="FFFFFF"/>
      </a:accent3>
      <a:accent4>
        <a:srgbClr val="000000"/>
      </a:accent4>
      <a:accent5>
        <a:srgbClr val="AACAAA"/>
      </a:accent5>
      <a:accent6>
        <a:srgbClr val="2D00E7"/>
      </a:accent6>
      <a:hlink>
        <a:srgbClr val="FF00FF"/>
      </a:hlink>
      <a:folHlink>
        <a:srgbClr val="99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uke6">
  <a:themeElements>
    <a:clrScheme name="">
      <a:dk1>
        <a:srgbClr val="000000"/>
      </a:dk1>
      <a:lt1>
        <a:srgbClr val="FFFFFF"/>
      </a:lt1>
      <a:dk2>
        <a:srgbClr val="FF0000"/>
      </a:dk2>
      <a:lt2>
        <a:srgbClr val="FF9900"/>
      </a:lt2>
      <a:accent1>
        <a:srgbClr val="009900"/>
      </a:accent1>
      <a:accent2>
        <a:srgbClr val="3300FF"/>
      </a:accent2>
      <a:accent3>
        <a:srgbClr val="FFFFFF"/>
      </a:accent3>
      <a:accent4>
        <a:srgbClr val="000000"/>
      </a:accent4>
      <a:accent5>
        <a:srgbClr val="AACAAA"/>
      </a:accent5>
      <a:accent6>
        <a:srgbClr val="2D00E7"/>
      </a:accent6>
      <a:hlink>
        <a:srgbClr val="FF00FF"/>
      </a:hlink>
      <a:folHlink>
        <a:srgbClr val="99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1719</TotalTime>
  <Words>1540</Words>
  <Application>Microsoft Office PowerPoint</Application>
  <PresentationFormat>On-screen Show (4:3)</PresentationFormat>
  <Paragraphs>369</Paragraphs>
  <Slides>44</Slides>
  <Notes>32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46" baseType="lpstr">
      <vt:lpstr>1_duke6</vt:lpstr>
      <vt:lpstr>duke6</vt:lpstr>
      <vt:lpstr>Entity Relationship  (DBMS) </vt:lpstr>
      <vt:lpstr>Steps to develop DBMS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an Entity Relationship Diagram (ERD)?</vt:lpstr>
      <vt:lpstr>The Importance of Data Model</vt:lpstr>
      <vt:lpstr>Data Model (con’t)</vt:lpstr>
      <vt:lpstr>ERD</vt:lpstr>
      <vt:lpstr>How to find entities?</vt:lpstr>
      <vt:lpstr>Entity Instance</vt:lpstr>
      <vt:lpstr>How to find attributes?</vt:lpstr>
      <vt:lpstr>How to find relationships?</vt:lpstr>
      <vt:lpstr>How to find cardinalities?</vt:lpstr>
      <vt:lpstr>Identifier</vt:lpstr>
      <vt:lpstr>Crow’s Foot Notation</vt:lpstr>
      <vt:lpstr>Attributes</vt:lpstr>
      <vt:lpstr>Basic Cardinality type</vt:lpstr>
      <vt:lpstr>Cardinality con’t</vt:lpstr>
      <vt:lpstr>Example Model</vt:lpstr>
      <vt:lpstr>Data Model by Peter Chen’ Notation (first - original)</vt:lpstr>
      <vt:lpstr>Business Rule Example 1</vt:lpstr>
      <vt:lpstr>Business Rule 1</vt:lpstr>
      <vt:lpstr>Business Rule 2</vt:lpstr>
      <vt:lpstr>Attributes</vt:lpstr>
      <vt:lpstr>Classes of attributes</vt:lpstr>
      <vt:lpstr>Simple/Composite attribute</vt:lpstr>
      <vt:lpstr>Derived attribute</vt:lpstr>
      <vt:lpstr>Single-valued attribute </vt:lpstr>
      <vt:lpstr>Multi-valued attributes</vt:lpstr>
      <vt:lpstr>Example - “Movie Database”</vt:lpstr>
      <vt:lpstr>Weak Entities</vt:lpstr>
      <vt:lpstr>Difference b/w Strong and Weak Entity Set</vt:lpstr>
      <vt:lpstr>Problem-1</vt:lpstr>
      <vt:lpstr>Problem-2</vt:lpstr>
      <vt:lpstr>Problem-3</vt:lpstr>
      <vt:lpstr>Problem-4</vt:lpstr>
      <vt:lpstr>Problem-5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Entity Relationship  (DBMS) </dc:title>
  <dc:creator>David Matuszek</dc:creator>
  <cp:lastModifiedBy>iiits</cp:lastModifiedBy>
  <cp:revision>17</cp:revision>
  <dcterms:created xsi:type="dcterms:W3CDTF">2002-02-16T18:21:11Z</dcterms:created>
  <dcterms:modified xsi:type="dcterms:W3CDTF">2021-08-27T10:05:02Z</dcterms:modified>
</cp:coreProperties>
</file>